
<file path=[Content_Types].xml><?xml version="1.0" encoding="utf-8"?>
<Types xmlns="http://schemas.openxmlformats.org/package/2006/content-types">
  <Default Extension="bin" ContentType="application/vnd.openxmlformats-officedocument.oleObject"/>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fntdata" ContentType="application/x-fontdata"/>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4.xml" ContentType="application/vnd.openxmlformats-officedocument.theme+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94" r:id="rId4"/>
    <p:sldMasterId id="2147483712" r:id="rId5"/>
    <p:sldMasterId id="2147483725" r:id="rId6"/>
    <p:sldMasterId id="2147483730" r:id="rId7"/>
    <p:sldMasterId id="2147483753" r:id="rId8"/>
  </p:sldMasterIdLst>
  <p:notesMasterIdLst>
    <p:notesMasterId r:id="rId19"/>
  </p:notesMasterIdLst>
  <p:handoutMasterIdLst>
    <p:handoutMasterId r:id="rId20"/>
  </p:handoutMasterIdLst>
  <p:sldIdLst>
    <p:sldId id="256" r:id="rId9"/>
    <p:sldId id="257" r:id="rId10"/>
    <p:sldId id="258" r:id="rId11"/>
    <p:sldId id="259" r:id="rId12"/>
    <p:sldId id="260" r:id="rId13"/>
    <p:sldId id="261" r:id="rId14"/>
    <p:sldId id="262" r:id="rId15"/>
    <p:sldId id="269" r:id="rId16"/>
    <p:sldId id="270" r:id="rId17"/>
    <p:sldId id="271" r:id="rId18"/>
  </p:sldIdLst>
  <p:sldSz cx="9144000" cy="6858000" type="screen4x3"/>
  <p:notesSz cx="6858000" cy="9144000"/>
  <p:embeddedFontLst>
    <p:embeddedFont>
      <p:font typeface="Calibri" panose="020F0502020204030204" pitchFamily="34" charset="0"/>
      <p:regular r:id="rId21"/>
      <p:bold r:id="rId22"/>
      <p:italic r:id="rId23"/>
      <p:boldItalic r:id="rId24"/>
    </p:embeddedFont>
    <p:embeddedFont>
      <p:font typeface="ＭＳ Ｐゴシック" panose="020B0600070205080204" pitchFamily="34" charset="-128"/>
      <p:regular r:id="rId25"/>
    </p:embeddedFont>
    <p:embeddedFont>
      <p:font typeface="Georgia" panose="02040502050405020303" pitchFamily="18" charset="0"/>
      <p:regular r:id="rId26"/>
      <p:bold r:id="rId27"/>
      <p:italic r:id="rId28"/>
      <p:boldItalic r:id="rId29"/>
    </p:embeddedFont>
    <p:embeddedFont>
      <p:font typeface="Verdana" panose="020B0604030504040204" pitchFamily="34" charset="0"/>
      <p:regular r:id="rId30"/>
      <p:bold r:id="rId31"/>
      <p:italic r:id="rId32"/>
      <p:boldItalic r:id="rId33"/>
    </p:embeddedFont>
    <p:embeddedFont>
      <p:font typeface="Candara" panose="020E0502030303020204" pitchFamily="34" charset="0"/>
      <p:regular r:id="rId34"/>
      <p:bold r:id="rId35"/>
      <p:italic r:id="rId36"/>
      <p:boldItalic r:id="rId3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578">
          <p15:clr>
            <a:srgbClr val="A4A3A4"/>
          </p15:clr>
        </p15:guide>
        <p15:guide id="2" orient="horz" pos="761">
          <p15:clr>
            <a:srgbClr val="A4A3A4"/>
          </p15:clr>
        </p15:guide>
        <p15:guide id="3" pos="185">
          <p15:clr>
            <a:srgbClr val="A4A3A4"/>
          </p15:clr>
        </p15:guide>
      </p15:sldGuideLst>
    </p:ext>
    <p:ext uri="{2D200454-40CA-4A62-9FC3-DE9A4176ACB9}">
      <p15:notesGuideLst xmlns:p15="http://schemas.microsoft.com/office/powerpoint/2012/main">
        <p15:guide id="1" orient="horz" pos="2750">
          <p15:clr>
            <a:srgbClr val="A4A3A4"/>
          </p15:clr>
        </p15:guide>
        <p15:guide id="2" orient="horz" pos="445">
          <p15:clr>
            <a:srgbClr val="A4A3A4"/>
          </p15:clr>
        </p15:guide>
        <p15:guide id="3" pos="1199">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F9900"/>
    <a:srgbClr val="99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823" autoAdjust="0"/>
    <p:restoredTop sz="90630" autoAdjust="0"/>
  </p:normalViewPr>
  <p:slideViewPr>
    <p:cSldViewPr snapToGrid="0" showGuides="1">
      <p:cViewPr varScale="1">
        <p:scale>
          <a:sx n="64" d="100"/>
          <a:sy n="64" d="100"/>
        </p:scale>
        <p:origin x="1368" y="36"/>
      </p:cViewPr>
      <p:guideLst>
        <p:guide orient="horz" pos="578"/>
        <p:guide orient="horz" pos="761"/>
        <p:guide pos="185"/>
      </p:guideLst>
    </p:cSldViewPr>
  </p:slideViewPr>
  <p:notesTextViewPr>
    <p:cViewPr>
      <p:scale>
        <a:sx n="100" d="100"/>
        <a:sy n="100" d="100"/>
      </p:scale>
      <p:origin x="0" y="0"/>
    </p:cViewPr>
  </p:notesTextViewPr>
  <p:sorterViewPr>
    <p:cViewPr>
      <p:scale>
        <a:sx n="66" d="100"/>
        <a:sy n="66" d="100"/>
      </p:scale>
      <p:origin x="0" y="0"/>
    </p:cViewPr>
  </p:sorterViewPr>
  <p:notesViewPr>
    <p:cSldViewPr snapToGrid="0">
      <p:cViewPr varScale="1">
        <p:scale>
          <a:sx n="53" d="100"/>
          <a:sy n="53" d="100"/>
        </p:scale>
        <p:origin x="2648" y="52"/>
      </p:cViewPr>
      <p:guideLst>
        <p:guide orient="horz" pos="2750"/>
        <p:guide orient="horz" pos="445"/>
        <p:guide pos="1199"/>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font" Target="fonts/font6.fntdata"/><Relationship Id="rId39"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font" Target="fonts/font1.fntdata"/><Relationship Id="rId34" Type="http://schemas.openxmlformats.org/officeDocument/2006/relationships/font" Target="fonts/font14.fntdata"/><Relationship Id="rId7" Type="http://schemas.openxmlformats.org/officeDocument/2006/relationships/slideMaster" Target="slideMasters/slideMaster4.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font" Target="fonts/font5.fntdata"/><Relationship Id="rId33" Type="http://schemas.openxmlformats.org/officeDocument/2006/relationships/font" Target="fonts/font13.fntdata"/><Relationship Id="rId38"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8.xml"/><Relationship Id="rId20" Type="http://schemas.openxmlformats.org/officeDocument/2006/relationships/handoutMaster" Target="handoutMasters/handoutMaster1.xml"/><Relationship Id="rId29" Type="http://schemas.openxmlformats.org/officeDocument/2006/relationships/font" Target="fonts/font9.fntdata"/><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3.xml"/><Relationship Id="rId24" Type="http://schemas.openxmlformats.org/officeDocument/2006/relationships/font" Target="fonts/font4.fntdata"/><Relationship Id="rId32" Type="http://schemas.openxmlformats.org/officeDocument/2006/relationships/font" Target="fonts/font12.fntdata"/><Relationship Id="rId37" Type="http://schemas.openxmlformats.org/officeDocument/2006/relationships/font" Target="fonts/font17.fntdata"/><Relationship Id="rId40"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7.xml"/><Relationship Id="rId23" Type="http://schemas.openxmlformats.org/officeDocument/2006/relationships/font" Target="fonts/font3.fntdata"/><Relationship Id="rId28" Type="http://schemas.openxmlformats.org/officeDocument/2006/relationships/font" Target="fonts/font8.fntdata"/><Relationship Id="rId36" Type="http://schemas.openxmlformats.org/officeDocument/2006/relationships/font" Target="fonts/font16.fntdata"/><Relationship Id="rId10" Type="http://schemas.openxmlformats.org/officeDocument/2006/relationships/slide" Target="slides/slide2.xml"/><Relationship Id="rId19" Type="http://schemas.openxmlformats.org/officeDocument/2006/relationships/notesMaster" Target="notesMasters/notesMaster1.xml"/><Relationship Id="rId31" Type="http://schemas.openxmlformats.org/officeDocument/2006/relationships/font" Target="fonts/font11.fntdata"/><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font" Target="fonts/font15.fntdata"/></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IN" dirty="0" smtClean="0"/>
              <a:t>DBMS/SQL				                  Getting Started with Database</a:t>
            </a:r>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B228672-4337-41E0-A109-2BF6C0A0EED5}" type="datetimeFigureOut">
              <a:rPr lang="en-US" smtClean="0"/>
              <a:pPr/>
              <a:t>3/27/2018</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r>
              <a:rPr lang="en-US" dirty="0" smtClean="0"/>
              <a:t>Page XX-#</a:t>
            </a:r>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381AB50-9623-476D-A480-EBA540222513}" type="slidenum">
              <a:rPr lang="en-US" smtClean="0"/>
              <a:pPr/>
              <a:t>‹#›</a:t>
            </a:fld>
            <a:endParaRPr lang="en-US" dirty="0"/>
          </a:p>
        </p:txBody>
      </p:sp>
    </p:spTree>
    <p:extLst>
      <p:ext uri="{BB962C8B-B14F-4D97-AF65-F5344CB8AC3E}">
        <p14:creationId xmlns:p14="http://schemas.microsoft.com/office/powerpoint/2010/main" val="2817793830"/>
      </p:ext>
    </p:extLst>
  </p:cSld>
  <p:clrMap bg1="lt1" tx1="dk1" bg2="lt2" tx2="dk2" accent1="accent1" accent2="accent2" accent3="accent3" accent4="accent4" accent5="accent5" accent6="accent6" hlink="hlink" folHlink="folHlink"/>
  <p:hf sldNum="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1998663" y="685800"/>
            <a:ext cx="4595087" cy="3429000"/>
          </a:xfrm>
          <a:prstGeom prst="rect">
            <a:avLst/>
          </a:prstGeom>
          <a:noFill/>
          <a:ln w="12700">
            <a:solidFill>
              <a:prstClr val="black"/>
            </a:solidFill>
          </a:ln>
        </p:spPr>
        <p:txBody>
          <a:bodyPr vert="horz" lIns="91440" tIns="45720" rIns="91440" bIns="45720" rtlCol="0" anchor="ctr"/>
          <a:lstStyle/>
          <a:p>
            <a:r>
              <a:rPr lang="en-US" dirty="0" smtClean="0"/>
              <a:t>text</a:t>
            </a:r>
            <a:endParaRPr lang="en-US" dirty="0"/>
          </a:p>
        </p:txBody>
      </p:sp>
      <p:sp>
        <p:nvSpPr>
          <p:cNvPr id="5" name="Notes Placeholder 4"/>
          <p:cNvSpPr>
            <a:spLocks noGrp="1"/>
          </p:cNvSpPr>
          <p:nvPr>
            <p:ph type="body" sz="quarter" idx="3"/>
          </p:nvPr>
        </p:nvSpPr>
        <p:spPr>
          <a:xfrm>
            <a:off x="1998664" y="4365623"/>
            <a:ext cx="4595812" cy="4267737"/>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Line 8"/>
          <p:cNvSpPr>
            <a:spLocks noChangeShapeType="1"/>
          </p:cNvSpPr>
          <p:nvPr/>
        </p:nvSpPr>
        <p:spPr bwMode="auto">
          <a:xfrm>
            <a:off x="1667500" y="480950"/>
            <a:ext cx="0" cy="8001000"/>
          </a:xfrm>
          <a:prstGeom prst="line">
            <a:avLst/>
          </a:prstGeom>
          <a:noFill/>
          <a:ln w="9525">
            <a:solidFill>
              <a:schemeClr val="tx1"/>
            </a:solidFill>
            <a:round/>
            <a:headEnd/>
            <a:tailEnd/>
          </a:ln>
          <a:effectLst/>
        </p:spPr>
        <p:txBody>
          <a:bodyPr/>
          <a:lstStyle/>
          <a:p>
            <a:endParaRPr lang="en-US" dirty="0"/>
          </a:p>
        </p:txBody>
      </p:sp>
      <p:sp>
        <p:nvSpPr>
          <p:cNvPr id="11" name="Rectangle 14"/>
          <p:cNvSpPr>
            <a:spLocks noChangeArrowheads="1"/>
          </p:cNvSpPr>
          <p:nvPr/>
        </p:nvSpPr>
        <p:spPr bwMode="auto">
          <a:xfrm>
            <a:off x="261257" y="152401"/>
            <a:ext cx="6480856" cy="203860"/>
          </a:xfrm>
          <a:prstGeom prst="rect">
            <a:avLst/>
          </a:prstGeom>
          <a:noFill/>
          <a:ln w="9525">
            <a:noFill/>
            <a:miter lim="800000"/>
            <a:headEnd/>
            <a:tailEnd/>
          </a:ln>
          <a:effectLst/>
        </p:spPr>
        <p:txBody>
          <a:bodyPr lIns="92446" tIns="46223" rIns="92446" bIns="46223" anchor="ctr" anchorCtr="0"/>
          <a:lstStyle/>
          <a:p>
            <a:r>
              <a:rPr lang="en-US" sz="1000" b="0" dirty="0" smtClean="0">
                <a:latin typeface="Arial" panose="020B0604020202020204" pitchFamily="34" charset="0"/>
                <a:cs typeface="Arial" panose="020B0604020202020204" pitchFamily="34" charset="0"/>
              </a:rPr>
              <a:t>Java Server Pages (JSP)                                                                                               Writing Java Server Page</a:t>
            </a:r>
            <a:endParaRPr lang="en-US" sz="1000" b="0" dirty="0">
              <a:latin typeface="Arial" panose="020B0604020202020204" pitchFamily="34" charset="0"/>
              <a:cs typeface="Arial" panose="020B0604020202020204" pitchFamily="34" charset="0"/>
            </a:endParaRPr>
          </a:p>
        </p:txBody>
      </p:sp>
      <p:sp>
        <p:nvSpPr>
          <p:cNvPr id="7" name="Rectangle 14"/>
          <p:cNvSpPr>
            <a:spLocks noChangeArrowheads="1"/>
          </p:cNvSpPr>
          <p:nvPr/>
        </p:nvSpPr>
        <p:spPr bwMode="auto">
          <a:xfrm>
            <a:off x="3832168" y="8641978"/>
            <a:ext cx="2762530" cy="325598"/>
          </a:xfrm>
          <a:prstGeom prst="rect">
            <a:avLst/>
          </a:prstGeom>
          <a:noFill/>
          <a:ln w="9525">
            <a:noFill/>
            <a:miter lim="800000"/>
            <a:headEnd/>
            <a:tailEnd/>
          </a:ln>
          <a:effectLst/>
        </p:spPr>
        <p:txBody>
          <a:bodyPr lIns="92446" tIns="46223" rIns="92446" bIns="46223"/>
          <a:lstStyle/>
          <a:p>
            <a:pPr marL="0" marR="0" indent="0" algn="r" defTabSz="914400" rtl="0" eaLnBrk="1" fontAlgn="auto" latinLnBrk="0" hangingPunct="1">
              <a:lnSpc>
                <a:spcPct val="100000"/>
              </a:lnSpc>
              <a:spcBef>
                <a:spcPts val="0"/>
              </a:spcBef>
              <a:spcAft>
                <a:spcPts val="0"/>
              </a:spcAft>
              <a:buClrTx/>
              <a:buSzTx/>
              <a:buFontTx/>
              <a:buNone/>
              <a:tabLst/>
              <a:defRPr/>
            </a:pPr>
            <a:r>
              <a:rPr lang="en-US" sz="1000" dirty="0" smtClean="0">
                <a:latin typeface="Arial" panose="020B0604020202020204" pitchFamily="34" charset="0"/>
                <a:cs typeface="Arial" panose="020B0604020202020204" pitchFamily="34" charset="0"/>
              </a:rPr>
              <a:t>	</a:t>
            </a:r>
            <a:r>
              <a:rPr lang="en-US" sz="1000" baseline="0" dirty="0" smtClean="0">
                <a:latin typeface="Arial" panose="020B0604020202020204" pitchFamily="34" charset="0"/>
                <a:cs typeface="Arial" panose="020B0604020202020204" pitchFamily="34" charset="0"/>
              </a:rPr>
              <a:t>                 </a:t>
            </a:r>
            <a:r>
              <a:rPr lang="en-US" sz="1000" smtClean="0">
                <a:latin typeface="Arial" panose="020B0604020202020204" pitchFamily="34" charset="0"/>
                <a:cs typeface="Arial" panose="020B0604020202020204" pitchFamily="34" charset="0"/>
              </a:rPr>
              <a:t>Page 05-</a:t>
            </a:r>
            <a:fld id="{BD9FB300-F9DC-4669-88F4-967ABA23CC04}" type="slidenum">
              <a:rPr lang="en-US" sz="1000" smtClean="0">
                <a:latin typeface="Arial" panose="020B0604020202020204" pitchFamily="34" charset="0"/>
                <a:cs typeface="Arial" panose="020B0604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r>
              <a:rPr lang="en-US" sz="1000" dirty="0" smtClean="0">
                <a:latin typeface="Arial" panose="020B0604020202020204" pitchFamily="34" charset="0"/>
                <a:cs typeface="Arial" panose="020B0604020202020204" pitchFamily="34" charset="0"/>
              </a:rPr>
              <a:t> </a:t>
            </a:r>
          </a:p>
        </p:txBody>
      </p:sp>
      <p:sp>
        <p:nvSpPr>
          <p:cNvPr id="8" name="Text Box 9"/>
          <p:cNvSpPr txBox="1">
            <a:spLocks noChangeArrowheads="1"/>
          </p:cNvSpPr>
          <p:nvPr/>
        </p:nvSpPr>
        <p:spPr bwMode="auto">
          <a:xfrm>
            <a:off x="-1975" y="693431"/>
            <a:ext cx="1600200" cy="274638"/>
          </a:xfrm>
          <a:prstGeom prst="rect">
            <a:avLst/>
          </a:prstGeom>
          <a:noFill/>
          <a:ln w="9525">
            <a:noFill/>
            <a:miter lim="800000"/>
            <a:headEnd/>
            <a:tailEnd/>
          </a:ln>
          <a:effectLst/>
        </p:spPr>
        <p:txBody>
          <a:bodyPr>
            <a:spAutoFit/>
          </a:bodyPr>
          <a:lstStyle/>
          <a:p>
            <a:pPr>
              <a:spcBef>
                <a:spcPct val="50000"/>
              </a:spcBef>
            </a:pPr>
            <a:r>
              <a:rPr lang="en-US" sz="1200" b="1" dirty="0">
                <a:latin typeface="Arial" pitchFamily="34" charset="0"/>
                <a:cs typeface="Arial" pitchFamily="34" charset="0"/>
              </a:rPr>
              <a:t>Instructor Notes:</a:t>
            </a:r>
          </a:p>
        </p:txBody>
      </p:sp>
    </p:spTree>
    <p:extLst>
      <p:ext uri="{BB962C8B-B14F-4D97-AF65-F5344CB8AC3E}">
        <p14:creationId xmlns:p14="http://schemas.microsoft.com/office/powerpoint/2010/main" val="266914073"/>
      </p:ext>
    </p:extLst>
  </p:cSld>
  <p:clrMap bg1="lt1" tx1="dk1" bg2="lt2" tx2="dk2" accent1="accent1" accent2="accent2" accent3="accent3" accent4="accent4" accent5="accent5" accent6="accent6" hlink="hlink" folHlink="folHlink"/>
  <p:hf sldNum="0" ftr="0" dt="0"/>
  <p:notesStyle>
    <a:lvl1pPr marL="0" algn="l" defTabSz="914400" rtl="0" eaLnBrk="1" latinLnBrk="0" hangingPunct="1">
      <a:defRPr sz="1000" kern="1200">
        <a:solidFill>
          <a:schemeClr val="tx1"/>
        </a:solidFill>
        <a:latin typeface="Candara" pitchFamily="34" charset="0"/>
        <a:ea typeface="+mn-ea"/>
        <a:cs typeface="Arial" pitchFamily="34" charset="0"/>
      </a:defRPr>
    </a:lvl1pPr>
    <a:lvl2pPr marL="457200" algn="l" defTabSz="914400" rtl="0" eaLnBrk="1" latinLnBrk="0" hangingPunct="1">
      <a:defRPr sz="1000" kern="1200">
        <a:solidFill>
          <a:schemeClr val="tx1"/>
        </a:solidFill>
        <a:latin typeface="Candara" pitchFamily="34" charset="0"/>
        <a:ea typeface="+mn-ea"/>
        <a:cs typeface="Arial" pitchFamily="34" charset="0"/>
      </a:defRPr>
    </a:lvl2pPr>
    <a:lvl3pPr marL="914400" algn="l" defTabSz="914400" rtl="0" eaLnBrk="1" latinLnBrk="0" hangingPunct="1">
      <a:defRPr sz="1000" kern="1200">
        <a:solidFill>
          <a:schemeClr val="tx1"/>
        </a:solidFill>
        <a:latin typeface="Candara" pitchFamily="34" charset="0"/>
        <a:ea typeface="+mn-ea"/>
        <a:cs typeface="Arial" pitchFamily="34" charset="0"/>
      </a:defRPr>
    </a:lvl3pPr>
    <a:lvl4pPr marL="1371600" algn="l" defTabSz="914400" rtl="0" eaLnBrk="1" latinLnBrk="0" hangingPunct="1">
      <a:defRPr sz="1000" kern="1200">
        <a:solidFill>
          <a:schemeClr val="tx1"/>
        </a:solidFill>
        <a:latin typeface="Candara" pitchFamily="34" charset="0"/>
        <a:ea typeface="+mn-ea"/>
        <a:cs typeface="Arial" pitchFamily="34" charset="0"/>
      </a:defRPr>
    </a:lvl4pPr>
    <a:lvl5pPr marL="1828800" algn="l" defTabSz="914400" rtl="0" eaLnBrk="1" latinLnBrk="0" hangingPunct="1">
      <a:defRPr sz="1000" kern="1200">
        <a:solidFill>
          <a:schemeClr val="tx1"/>
        </a:solidFill>
        <a:latin typeface="Candara" pitchFamily="34" charset="0"/>
        <a:ea typeface="+mn-ea"/>
        <a:cs typeface="Arial"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724025" y="685800"/>
            <a:ext cx="4903788" cy="3679825"/>
          </a:xfrm>
        </p:spPr>
      </p:sp>
      <p:sp>
        <p:nvSpPr>
          <p:cNvPr id="3" name="Notes Placeholder 2"/>
          <p:cNvSpPr>
            <a:spLocks noGrp="1"/>
          </p:cNvSpPr>
          <p:nvPr>
            <p:ph type="body" idx="1"/>
          </p:nvPr>
        </p:nvSpPr>
        <p:spPr>
          <a:xfrm>
            <a:off x="1903413" y="4572709"/>
            <a:ext cx="4537522" cy="4114800"/>
          </a:xfrm>
        </p:spPr>
        <p:txBody>
          <a:bodyPr>
            <a:normAutofit/>
          </a:bodyPr>
          <a:lstStyle/>
          <a:p>
            <a:endParaRPr lang="en-US" dirty="0"/>
          </a:p>
        </p:txBody>
      </p:sp>
      <p:sp>
        <p:nvSpPr>
          <p:cNvPr id="4" name="Text Box 9"/>
          <p:cNvSpPr txBox="1">
            <a:spLocks noChangeArrowheads="1"/>
          </p:cNvSpPr>
          <p:nvPr/>
        </p:nvSpPr>
        <p:spPr bwMode="auto">
          <a:xfrm>
            <a:off x="142875" y="1133475"/>
            <a:ext cx="1381125" cy="400110"/>
          </a:xfrm>
          <a:prstGeom prst="rect">
            <a:avLst/>
          </a:prstGeom>
          <a:noFill/>
          <a:ln w="9525">
            <a:noFill/>
            <a:miter lim="800000"/>
            <a:headEnd/>
            <a:tailEnd/>
          </a:ln>
          <a:effectLst/>
        </p:spPr>
        <p:txBody>
          <a:bodyPr wrap="square">
            <a:spAutoFit/>
          </a:bodyPr>
          <a:lstStyle/>
          <a:p>
            <a:pPr>
              <a:spcBef>
                <a:spcPct val="50000"/>
              </a:spcBef>
            </a:pPr>
            <a:r>
              <a:rPr lang="en-US" sz="1000" b="0" dirty="0" smtClean="0">
                <a:latin typeface="Arial" pitchFamily="34" charset="0"/>
                <a:cs typeface="Arial" pitchFamily="34" charset="0"/>
              </a:rPr>
              <a:t>Add instructor notes here. </a:t>
            </a:r>
            <a:endParaRPr lang="en-US" sz="1000" b="0" dirty="0">
              <a:latin typeface="Arial" pitchFamily="34" charset="0"/>
              <a:cs typeface="Arial" pitchFamily="34" charset="0"/>
            </a:endParaRPr>
          </a:p>
        </p:txBody>
      </p:sp>
    </p:spTree>
    <p:extLst>
      <p:ext uri="{BB962C8B-B14F-4D97-AF65-F5344CB8AC3E}">
        <p14:creationId xmlns:p14="http://schemas.microsoft.com/office/powerpoint/2010/main" val="13149387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3" name="Rectangle 2"/>
          <p:cNvSpPr>
            <a:spLocks noGrp="1" noRot="1" noChangeAspect="1" noChangeArrowheads="1" noTextEdit="1"/>
          </p:cNvSpPr>
          <p:nvPr>
            <p:ph type="sldImg"/>
          </p:nvPr>
        </p:nvSpPr>
        <p:spPr>
          <a:xfrm>
            <a:off x="1784350" y="706438"/>
            <a:ext cx="4848225" cy="3636962"/>
          </a:xfrm>
          <a:ln/>
        </p:spPr>
      </p:sp>
      <p:sp>
        <p:nvSpPr>
          <p:cNvPr id="46084" name="Rectangle 3"/>
          <p:cNvSpPr>
            <a:spLocks noGrp="1" noChangeArrowheads="1"/>
          </p:cNvSpPr>
          <p:nvPr>
            <p:ph type="body" idx="1"/>
          </p:nvPr>
        </p:nvSpPr>
        <p:spPr>
          <a:xfrm>
            <a:off x="1903414" y="4572001"/>
            <a:ext cx="4666720" cy="3964587"/>
          </a:xfrm>
          <a:noFill/>
          <a:ln/>
        </p:spPr>
        <p:txBody>
          <a:bodyPr/>
          <a:lstStyle/>
          <a:p>
            <a:pPr eaLnBrk="1" hangingPunct="1"/>
            <a:endParaRPr lang="en-US" dirty="0" smtClean="0"/>
          </a:p>
        </p:txBody>
      </p:sp>
      <p:sp>
        <p:nvSpPr>
          <p:cNvPr id="4" name="Text Box 4"/>
          <p:cNvSpPr txBox="1">
            <a:spLocks noChangeArrowheads="1"/>
          </p:cNvSpPr>
          <p:nvPr/>
        </p:nvSpPr>
        <p:spPr bwMode="auto">
          <a:xfrm>
            <a:off x="152193" y="1249181"/>
            <a:ext cx="1473407" cy="1477323"/>
          </a:xfrm>
          <a:prstGeom prst="rect">
            <a:avLst/>
          </a:prstGeom>
          <a:noFill/>
          <a:ln w="9525">
            <a:noFill/>
            <a:miter lim="800000"/>
            <a:headEnd/>
            <a:tailEnd/>
          </a:ln>
        </p:spPr>
        <p:txBody>
          <a:bodyPr wrap="square" lIns="91435" tIns="45718" rIns="91435" bIns="45718">
            <a:spAutoFit/>
          </a:bodyPr>
          <a:lstStyle/>
          <a:p>
            <a:pPr defTabSz="914437"/>
            <a:r>
              <a:rPr lang="en-US" sz="1000" b="1" dirty="0">
                <a:latin typeface="Arial" panose="020B0604020202020204" pitchFamily="34" charset="0"/>
                <a:cs typeface="Arial" panose="020B0604020202020204" pitchFamily="34" charset="0"/>
              </a:rPr>
              <a:t>Answers for the Review Questions:</a:t>
            </a:r>
          </a:p>
          <a:p>
            <a:pPr defTabSz="914437"/>
            <a:endParaRPr lang="en-US" sz="1000" dirty="0">
              <a:latin typeface="Arial" panose="020B0604020202020204" pitchFamily="34" charset="0"/>
              <a:cs typeface="Arial" panose="020B0604020202020204" pitchFamily="34" charset="0"/>
            </a:endParaRPr>
          </a:p>
          <a:p>
            <a:pPr defTabSz="914437"/>
            <a:r>
              <a:rPr lang="en-US" sz="1000" b="1" dirty="0">
                <a:latin typeface="Arial" panose="020B0604020202020204" pitchFamily="34" charset="0"/>
                <a:cs typeface="Arial" panose="020B0604020202020204" pitchFamily="34" charset="0"/>
              </a:rPr>
              <a:t>Answer 1: </a:t>
            </a:r>
            <a:r>
              <a:rPr lang="en-US" sz="1000" dirty="0">
                <a:latin typeface="Arial" panose="020B0604020202020204" pitchFamily="34" charset="0"/>
                <a:cs typeface="Arial" panose="020B0604020202020204" pitchFamily="34" charset="0"/>
              </a:rPr>
              <a:t>component; script </a:t>
            </a:r>
            <a:br>
              <a:rPr lang="en-US" sz="1000" dirty="0">
                <a:latin typeface="Arial" panose="020B0604020202020204" pitchFamily="34" charset="0"/>
                <a:cs typeface="Arial" panose="020B0604020202020204" pitchFamily="34" charset="0"/>
              </a:rPr>
            </a:br>
            <a:endParaRPr lang="en-US" sz="1000" dirty="0">
              <a:latin typeface="Arial" panose="020B0604020202020204" pitchFamily="34" charset="0"/>
              <a:cs typeface="Arial" panose="020B0604020202020204" pitchFamily="34" charset="0"/>
            </a:endParaRPr>
          </a:p>
          <a:p>
            <a:pPr defTabSz="914437"/>
            <a:r>
              <a:rPr lang="en-US" sz="1000" b="1" dirty="0">
                <a:latin typeface="Arial" panose="020B0604020202020204" pitchFamily="34" charset="0"/>
                <a:cs typeface="Arial" panose="020B0604020202020204" pitchFamily="34" charset="0"/>
              </a:rPr>
              <a:t>Answer 2: </a:t>
            </a:r>
            <a:r>
              <a:rPr lang="en-US" sz="1000" dirty="0">
                <a:latin typeface="Arial" panose="020B0604020202020204" pitchFamily="34" charset="0"/>
                <a:cs typeface="Arial" panose="020B0604020202020204" pitchFamily="34" charset="0"/>
              </a:rPr>
              <a:t>context-root</a:t>
            </a:r>
            <a:br>
              <a:rPr lang="en-US" sz="1000" dirty="0">
                <a:latin typeface="Arial" panose="020B0604020202020204" pitchFamily="34" charset="0"/>
                <a:cs typeface="Arial" panose="020B0604020202020204" pitchFamily="34" charset="0"/>
              </a:rPr>
            </a:br>
            <a:endParaRPr lang="en-US" sz="1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40273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Rectangle 2"/>
          <p:cNvSpPr>
            <a:spLocks noGrp="1" noRot="1" noChangeAspect="1" noChangeArrowheads="1" noTextEdit="1"/>
          </p:cNvSpPr>
          <p:nvPr>
            <p:ph type="sldImg"/>
          </p:nvPr>
        </p:nvSpPr>
        <p:spPr>
          <a:xfrm>
            <a:off x="1835150" y="706438"/>
            <a:ext cx="4848225" cy="3636962"/>
          </a:xfrm>
          <a:ln/>
        </p:spPr>
      </p:sp>
      <p:sp>
        <p:nvSpPr>
          <p:cNvPr id="19460" name="Rectangle 4"/>
          <p:cNvSpPr>
            <a:spLocks noGrp="1" noChangeArrowheads="1"/>
          </p:cNvSpPr>
          <p:nvPr>
            <p:ph type="body" idx="1"/>
          </p:nvPr>
        </p:nvSpPr>
        <p:spPr>
          <a:xfrm>
            <a:off x="1903413" y="4572001"/>
            <a:ext cx="4726299" cy="3886513"/>
          </a:xfrm>
          <a:noFill/>
          <a:ln/>
        </p:spPr>
        <p:txBody>
          <a:bodyPr/>
          <a:lstStyle/>
          <a:p>
            <a:pPr eaLnBrk="1" hangingPunct="1"/>
            <a:endParaRPr lang="en-US" dirty="0" smtClean="0"/>
          </a:p>
        </p:txBody>
      </p:sp>
      <p:sp>
        <p:nvSpPr>
          <p:cNvPr id="4" name="Text Box 5"/>
          <p:cNvSpPr txBox="1">
            <a:spLocks noChangeArrowheads="1"/>
          </p:cNvSpPr>
          <p:nvPr/>
        </p:nvSpPr>
        <p:spPr bwMode="auto">
          <a:xfrm>
            <a:off x="142875" y="1239812"/>
            <a:ext cx="1448858" cy="707882"/>
          </a:xfrm>
          <a:prstGeom prst="rect">
            <a:avLst/>
          </a:prstGeom>
          <a:noFill/>
          <a:ln w="9525">
            <a:noFill/>
            <a:miter lim="800000"/>
            <a:headEnd/>
            <a:tailEnd/>
          </a:ln>
        </p:spPr>
        <p:txBody>
          <a:bodyPr wrap="square" lIns="91435" tIns="45718" rIns="91435" bIns="45718">
            <a:spAutoFit/>
          </a:bodyPr>
          <a:lstStyle/>
          <a:p>
            <a:pPr defTabSz="914437"/>
            <a:r>
              <a:rPr lang="en-US" sz="1000" dirty="0">
                <a:latin typeface="Arial" panose="020B0604020202020204" pitchFamily="34" charset="0"/>
                <a:cs typeface="Arial" panose="020B0604020202020204" pitchFamily="34" charset="0"/>
              </a:rPr>
              <a:t>This lesson is to give an overview on how to develop Java Server Pages</a:t>
            </a:r>
          </a:p>
        </p:txBody>
      </p:sp>
    </p:spTree>
    <p:extLst>
      <p:ext uri="{BB962C8B-B14F-4D97-AF65-F5344CB8AC3E}">
        <p14:creationId xmlns:p14="http://schemas.microsoft.com/office/powerpoint/2010/main" val="27344165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Rectangle 2"/>
          <p:cNvSpPr>
            <a:spLocks noGrp="1" noRot="1" noChangeAspect="1" noChangeArrowheads="1" noTextEdit="1"/>
          </p:cNvSpPr>
          <p:nvPr>
            <p:ph type="sldImg"/>
          </p:nvPr>
        </p:nvSpPr>
        <p:spPr>
          <a:xfrm>
            <a:off x="1809750" y="706438"/>
            <a:ext cx="4848225" cy="3636962"/>
          </a:xfrm>
          <a:ln/>
        </p:spPr>
      </p:sp>
      <p:sp>
        <p:nvSpPr>
          <p:cNvPr id="21508" name="Rectangle 3"/>
          <p:cNvSpPr>
            <a:spLocks noGrp="1" noChangeArrowheads="1"/>
          </p:cNvSpPr>
          <p:nvPr>
            <p:ph type="body" idx="1"/>
          </p:nvPr>
        </p:nvSpPr>
        <p:spPr>
          <a:xfrm>
            <a:off x="1903413" y="4572001"/>
            <a:ext cx="4726299" cy="3964587"/>
          </a:xfrm>
          <a:noFill/>
          <a:ln/>
        </p:spPr>
        <p:txBody>
          <a:bodyPr>
            <a:normAutofit/>
          </a:bodyPr>
          <a:lstStyle/>
          <a:p>
            <a:pPr marL="202496" indent="-202496"/>
            <a:r>
              <a:rPr lang="en-US" b="1" u="sng" dirty="0" smtClean="0">
                <a:latin typeface="Arial" panose="020B0604020202020204" pitchFamily="34" charset="0"/>
              </a:rPr>
              <a:t>Developing Java Server Page</a:t>
            </a:r>
            <a:r>
              <a:rPr lang="en-US" b="1" dirty="0" smtClean="0">
                <a:latin typeface="Arial" panose="020B0604020202020204" pitchFamily="34" charset="0"/>
              </a:rPr>
              <a:t>:</a:t>
            </a:r>
          </a:p>
          <a:p>
            <a:pPr marL="202496" indent="-202496"/>
            <a:r>
              <a:rPr lang="en-US" b="1" dirty="0" smtClean="0">
                <a:latin typeface="Arial" panose="020B0604020202020204" pitchFamily="34" charset="0"/>
              </a:rPr>
              <a:t>Minimum steps needed to develop a Java Server Page:</a:t>
            </a:r>
          </a:p>
          <a:p>
            <a:pPr marL="202496" indent="-202496"/>
            <a:r>
              <a:rPr lang="en-US" dirty="0" smtClean="0">
                <a:latin typeface="Arial" panose="020B0604020202020204" pitchFamily="34" charset="0"/>
              </a:rPr>
              <a:t>Following steps have to be followed for developing JSP:</a:t>
            </a:r>
          </a:p>
          <a:p>
            <a:pPr marL="202496" indent="-202496">
              <a:buFontTx/>
              <a:buAutoNum type="arabicPeriod"/>
            </a:pPr>
            <a:r>
              <a:rPr lang="en-US" dirty="0" smtClean="0">
                <a:latin typeface="Arial" panose="020B0604020202020204" pitchFamily="34" charset="0"/>
              </a:rPr>
              <a:t>Write the JSP File </a:t>
            </a:r>
          </a:p>
          <a:p>
            <a:pPr marL="651102" lvl="1" indent="-202496">
              <a:buFont typeface="Wingdings" pitchFamily="2" charset="2"/>
              <a:buAutoNum type="alphaLcParenR"/>
            </a:pPr>
            <a:r>
              <a:rPr lang="en-US" dirty="0" smtClean="0">
                <a:latin typeface="Arial" panose="020B0604020202020204" pitchFamily="34" charset="0"/>
              </a:rPr>
              <a:t>Declare any JavaBeans components. </a:t>
            </a:r>
          </a:p>
          <a:p>
            <a:pPr marL="651102" lvl="1" indent="-202496">
              <a:buFont typeface="Wingdings" pitchFamily="2" charset="2"/>
              <a:buAutoNum type="alphaLcParenR"/>
            </a:pPr>
            <a:r>
              <a:rPr lang="en-US" dirty="0" smtClean="0">
                <a:latin typeface="Arial" panose="020B0604020202020204" pitchFamily="34" charset="0"/>
              </a:rPr>
              <a:t>Use </a:t>
            </a:r>
            <a:r>
              <a:rPr lang="en-US" b="1" dirty="0" smtClean="0">
                <a:latin typeface="Arial" panose="020B0604020202020204" pitchFamily="34" charset="0"/>
              </a:rPr>
              <a:t>tag-centric syntax</a:t>
            </a:r>
            <a:r>
              <a:rPr lang="en-US" dirty="0" smtClean="0">
                <a:latin typeface="Arial" panose="020B0604020202020204" pitchFamily="34" charset="0"/>
              </a:rPr>
              <a:t> to access Bean properties or </a:t>
            </a:r>
            <a:r>
              <a:rPr lang="en-US" b="1" dirty="0" smtClean="0">
                <a:latin typeface="Arial" panose="020B0604020202020204" pitchFamily="34" charset="0"/>
              </a:rPr>
              <a:t>scripting-centric syntax </a:t>
            </a:r>
            <a:r>
              <a:rPr lang="en-US" dirty="0" smtClean="0">
                <a:latin typeface="Arial" panose="020B0604020202020204" pitchFamily="34" charset="0"/>
              </a:rPr>
              <a:t>to provide desired functionality. </a:t>
            </a:r>
          </a:p>
          <a:p>
            <a:pPr marL="651102" lvl="1" indent="-202496">
              <a:buFont typeface="Wingdings" pitchFamily="2" charset="2"/>
              <a:buAutoNum type="alphaLcParenR"/>
            </a:pPr>
            <a:r>
              <a:rPr lang="en-US" dirty="0" smtClean="0">
                <a:latin typeface="Arial" panose="020B0604020202020204" pitchFamily="34" charset="0"/>
              </a:rPr>
              <a:t>Save the file with a </a:t>
            </a:r>
            <a:r>
              <a:rPr lang="en-US" b="1" dirty="0" smtClean="0">
                <a:latin typeface="Arial" panose="020B0604020202020204" pitchFamily="34" charset="0"/>
              </a:rPr>
              <a:t>.jsp </a:t>
            </a:r>
            <a:r>
              <a:rPr lang="en-US" dirty="0" smtClean="0">
                <a:latin typeface="Arial" panose="020B0604020202020204" pitchFamily="34" charset="0"/>
              </a:rPr>
              <a:t>filename extension. </a:t>
            </a:r>
          </a:p>
          <a:p>
            <a:pPr marL="202496" indent="-202496">
              <a:buFontTx/>
              <a:buAutoNum type="arabicPeriod"/>
            </a:pPr>
            <a:r>
              <a:rPr lang="en-US" dirty="0" smtClean="0">
                <a:latin typeface="Arial" panose="020B0604020202020204" pitchFamily="34" charset="0"/>
              </a:rPr>
              <a:t>Deploy the JSP file and any associated files in the web server (Please refer to the JSP lab book for more details).</a:t>
            </a:r>
          </a:p>
          <a:p>
            <a:pPr marL="651102" lvl="1" indent="-202496">
              <a:buFont typeface="Wingdings" pitchFamily="2" charset="2"/>
              <a:buAutoNum type="alphaLcParenR"/>
            </a:pPr>
            <a:r>
              <a:rPr lang="en-US" dirty="0" smtClean="0">
                <a:latin typeface="Arial" panose="020B0604020202020204" pitchFamily="34" charset="0"/>
              </a:rPr>
              <a:t>Place the </a:t>
            </a:r>
            <a:r>
              <a:rPr lang="en-US" b="1" dirty="0" smtClean="0">
                <a:latin typeface="Arial" panose="020B0604020202020204" pitchFamily="34" charset="0"/>
              </a:rPr>
              <a:t>.jsp </a:t>
            </a:r>
            <a:r>
              <a:rPr lang="en-US" dirty="0" smtClean="0">
                <a:latin typeface="Arial" panose="020B0604020202020204" pitchFamily="34" charset="0"/>
              </a:rPr>
              <a:t>files under the context root directory. </a:t>
            </a:r>
          </a:p>
          <a:p>
            <a:pPr marL="651102" lvl="1" indent="-202496">
              <a:buFont typeface="Wingdings" pitchFamily="2" charset="2"/>
              <a:buAutoNum type="alphaLcParenR"/>
            </a:pPr>
            <a:r>
              <a:rPr lang="en-US" dirty="0" smtClean="0">
                <a:latin typeface="Arial" panose="020B0604020202020204" pitchFamily="34" charset="0"/>
              </a:rPr>
              <a:t>Place associated </a:t>
            </a:r>
            <a:r>
              <a:rPr lang="en-US" b="1" dirty="0" smtClean="0">
                <a:latin typeface="Arial" panose="020B0604020202020204" pitchFamily="34" charset="0"/>
              </a:rPr>
              <a:t>.class </a:t>
            </a:r>
            <a:r>
              <a:rPr lang="en-US" dirty="0" smtClean="0">
                <a:latin typeface="Arial" panose="020B0604020202020204" pitchFamily="34" charset="0"/>
              </a:rPr>
              <a:t>files in </a:t>
            </a:r>
            <a:r>
              <a:rPr lang="en-US" b="1" dirty="0" smtClean="0">
                <a:latin typeface="Arial" panose="020B0604020202020204" pitchFamily="34" charset="0"/>
              </a:rPr>
              <a:t>WEB-INF\classes </a:t>
            </a:r>
            <a:r>
              <a:rPr lang="en-US" dirty="0" smtClean="0">
                <a:latin typeface="Arial" panose="020B0604020202020204" pitchFamily="34" charset="0"/>
              </a:rPr>
              <a:t>folder and </a:t>
            </a:r>
            <a:r>
              <a:rPr lang="en-US" b="1" dirty="0" smtClean="0">
                <a:latin typeface="Arial" panose="020B0604020202020204" pitchFamily="34" charset="0"/>
              </a:rPr>
              <a:t>.jar </a:t>
            </a:r>
            <a:r>
              <a:rPr lang="en-US" dirty="0" smtClean="0">
                <a:latin typeface="Arial" panose="020B0604020202020204" pitchFamily="34" charset="0"/>
              </a:rPr>
              <a:t>files in </a:t>
            </a:r>
            <a:r>
              <a:rPr lang="en-US" b="1" dirty="0" smtClean="0">
                <a:latin typeface="Arial" panose="020B0604020202020204" pitchFamily="34" charset="0"/>
              </a:rPr>
              <a:t>web-inf\ lib </a:t>
            </a:r>
            <a:r>
              <a:rPr lang="en-US" dirty="0" smtClean="0">
                <a:latin typeface="Arial" panose="020B0604020202020204" pitchFamily="34" charset="0"/>
              </a:rPr>
              <a:t>folder. </a:t>
            </a:r>
          </a:p>
          <a:p>
            <a:pPr marL="202496" indent="-202496">
              <a:buFontTx/>
              <a:buAutoNum type="arabicPeriod"/>
            </a:pPr>
            <a:r>
              <a:rPr lang="en-US" dirty="0" smtClean="0">
                <a:latin typeface="Arial" panose="020B0604020202020204" pitchFamily="34" charset="0"/>
              </a:rPr>
              <a:t>Invoke the JSP file from a web browser. </a:t>
            </a:r>
          </a:p>
          <a:p>
            <a:pPr marL="651102" lvl="1" indent="-202496">
              <a:buFont typeface="Wingdings" pitchFamily="2" charset="2"/>
              <a:buAutoNum type="alphaLcParenR"/>
            </a:pPr>
            <a:r>
              <a:rPr lang="en-US" dirty="0" smtClean="0">
                <a:latin typeface="Arial" panose="020B0604020202020204" pitchFamily="34" charset="0"/>
              </a:rPr>
              <a:t>Type the URL in the browser as follows:</a:t>
            </a:r>
            <a:br>
              <a:rPr lang="en-US" dirty="0" smtClean="0">
                <a:latin typeface="Arial" panose="020B0604020202020204" pitchFamily="34" charset="0"/>
              </a:rPr>
            </a:br>
            <a:r>
              <a:rPr lang="en-US" b="1" dirty="0" smtClean="0">
                <a:latin typeface="Arial" panose="020B0604020202020204" pitchFamily="34" charset="0"/>
              </a:rPr>
              <a:t>http://&lt;host-name&gt;/&lt;context-root&gt;/&lt;path&gt;/&lt;jsp file name&gt;</a:t>
            </a:r>
          </a:p>
        </p:txBody>
      </p:sp>
      <p:sp>
        <p:nvSpPr>
          <p:cNvPr id="4" name="Text Box 4"/>
          <p:cNvSpPr txBox="1">
            <a:spLocks noChangeArrowheads="1"/>
          </p:cNvSpPr>
          <p:nvPr/>
        </p:nvSpPr>
        <p:spPr bwMode="auto">
          <a:xfrm>
            <a:off x="142875" y="1230443"/>
            <a:ext cx="1465792" cy="1477323"/>
          </a:xfrm>
          <a:prstGeom prst="rect">
            <a:avLst/>
          </a:prstGeom>
          <a:noFill/>
          <a:ln w="9525">
            <a:noFill/>
            <a:miter lim="800000"/>
            <a:headEnd/>
            <a:tailEnd/>
          </a:ln>
        </p:spPr>
        <p:txBody>
          <a:bodyPr wrap="square" lIns="91435" tIns="45718" rIns="91435" bIns="45718">
            <a:spAutoFit/>
          </a:bodyPr>
          <a:lstStyle/>
          <a:p>
            <a:pPr defTabSz="914437"/>
            <a:r>
              <a:rPr lang="en-US" sz="1000" dirty="0">
                <a:latin typeface="Arial" panose="020B0604020202020204" pitchFamily="34" charset="0"/>
                <a:cs typeface="Arial" panose="020B0604020202020204" pitchFamily="34" charset="0"/>
              </a:rPr>
              <a:t>Explain in brief the minimum steps required to develop &amp; execute a JSP page. All these steps will need to be demonstrated as part of the demo at the end of the lesson.</a:t>
            </a:r>
          </a:p>
        </p:txBody>
      </p:sp>
    </p:spTree>
    <p:extLst>
      <p:ext uri="{BB962C8B-B14F-4D97-AF65-F5344CB8AC3E}">
        <p14:creationId xmlns:p14="http://schemas.microsoft.com/office/powerpoint/2010/main" val="21198329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6" name="Rectangle 3"/>
          <p:cNvSpPr>
            <a:spLocks noGrp="1" noChangeArrowheads="1"/>
          </p:cNvSpPr>
          <p:nvPr>
            <p:ph type="body" idx="1"/>
          </p:nvPr>
        </p:nvSpPr>
        <p:spPr/>
        <p:txBody>
          <a:bodyPr>
            <a:normAutofit/>
          </a:bodyPr>
          <a:lstStyle/>
          <a:p>
            <a:r>
              <a:rPr lang="en-US" dirty="0" smtClean="0">
                <a:latin typeface="Arial" panose="020B0604020202020204" pitchFamily="34" charset="0"/>
              </a:rPr>
              <a:t>Developing Java Server Page:</a:t>
            </a:r>
          </a:p>
          <a:p>
            <a:r>
              <a:rPr lang="en-US" dirty="0" smtClean="0">
                <a:latin typeface="Arial" panose="020B0604020202020204" pitchFamily="34" charset="0"/>
              </a:rPr>
              <a:t>The above slide shows an example of a JSP file that contains only HTML.</a:t>
            </a:r>
          </a:p>
          <a:p>
            <a:r>
              <a:rPr lang="en-US" dirty="0" smtClean="0">
                <a:latin typeface="Arial" panose="020B0604020202020204" pitchFamily="34" charset="0"/>
              </a:rPr>
              <a:t>A file containing nothing but standard HTML code can be renamed with a filename extension of .</a:t>
            </a:r>
            <a:r>
              <a:rPr lang="en-US" dirty="0" err="1" smtClean="0">
                <a:latin typeface="Arial" panose="020B0604020202020204" pitchFamily="34" charset="0"/>
              </a:rPr>
              <a:t>jsp</a:t>
            </a:r>
            <a:r>
              <a:rPr lang="en-US" dirty="0" smtClean="0">
                <a:latin typeface="Arial" panose="020B0604020202020204" pitchFamily="34" charset="0"/>
              </a:rPr>
              <a:t> and therefore meet the minimum requirements to be invoked as a Java Server Page. Such a file would still be parsed and compiled to a servlet. The servlet would still return a response when the page was invoked - its response to the client would simply contain the original HTML. </a:t>
            </a:r>
          </a:p>
        </p:txBody>
      </p:sp>
      <p:sp>
        <p:nvSpPr>
          <p:cNvPr id="4" name="Text Box 4"/>
          <p:cNvSpPr txBox="1">
            <a:spLocks noChangeArrowheads="1"/>
          </p:cNvSpPr>
          <p:nvPr/>
        </p:nvSpPr>
        <p:spPr bwMode="auto">
          <a:xfrm>
            <a:off x="139769" y="1230443"/>
            <a:ext cx="1447386" cy="2400653"/>
          </a:xfrm>
          <a:prstGeom prst="rect">
            <a:avLst/>
          </a:prstGeom>
          <a:noFill/>
          <a:ln w="9525" algn="ctr">
            <a:noFill/>
            <a:miter lim="800000"/>
            <a:headEnd/>
            <a:tailEnd/>
          </a:ln>
        </p:spPr>
        <p:txBody>
          <a:bodyPr lIns="91435" tIns="45718" rIns="91435" bIns="45718">
            <a:spAutoFit/>
          </a:bodyPr>
          <a:lstStyle/>
          <a:p>
            <a:pPr defTabSz="914437"/>
            <a:r>
              <a:rPr lang="en-US" sz="1000" dirty="0">
                <a:latin typeface="Arial" panose="020B0604020202020204" pitchFamily="34" charset="0"/>
                <a:cs typeface="Arial" panose="020B0604020202020204" pitchFamily="34" charset="0"/>
              </a:rPr>
              <a:t>Explain that when a html file is saved as .jsp then it will be processed as a JSP file by the server and not as a static html page.</a:t>
            </a:r>
          </a:p>
          <a:p>
            <a:pPr defTabSz="914437"/>
            <a:endParaRPr lang="en-US" sz="1000" dirty="0">
              <a:latin typeface="Arial" panose="020B0604020202020204" pitchFamily="34" charset="0"/>
              <a:cs typeface="Arial" panose="020B0604020202020204" pitchFamily="34" charset="0"/>
            </a:endParaRPr>
          </a:p>
          <a:p>
            <a:pPr defTabSz="914437"/>
            <a:r>
              <a:rPr lang="en-US" sz="1000" dirty="0">
                <a:latin typeface="Arial" panose="020B0604020202020204" pitchFamily="34" charset="0"/>
                <a:cs typeface="Arial" panose="020B0604020202020204" pitchFamily="34" charset="0"/>
              </a:rPr>
              <a:t>JSP 2.1 version requires following jars:</a:t>
            </a:r>
          </a:p>
          <a:p>
            <a:pPr defTabSz="914437"/>
            <a:r>
              <a:rPr lang="en-US" sz="1000" dirty="0">
                <a:latin typeface="Arial" panose="020B0604020202020204" pitchFamily="34" charset="0"/>
                <a:cs typeface="Arial" panose="020B0604020202020204" pitchFamily="34" charset="0"/>
              </a:rPr>
              <a:t>1)  ant-1.6.5.jar</a:t>
            </a:r>
          </a:p>
          <a:p>
            <a:pPr defTabSz="914437"/>
            <a:r>
              <a:rPr lang="en-US" sz="1000" dirty="0">
                <a:latin typeface="Arial" panose="020B0604020202020204" pitchFamily="34" charset="0"/>
                <a:cs typeface="Arial" panose="020B0604020202020204" pitchFamily="34" charset="0"/>
              </a:rPr>
              <a:t>2)  core-3.1.1.jar</a:t>
            </a:r>
          </a:p>
          <a:p>
            <a:pPr defTabSz="914437"/>
            <a:r>
              <a:rPr lang="en-US" sz="1000" dirty="0">
                <a:latin typeface="Arial" panose="020B0604020202020204" pitchFamily="34" charset="0"/>
                <a:cs typeface="Arial" panose="020B0604020202020204" pitchFamily="34" charset="0"/>
              </a:rPr>
              <a:t>3   jsp-2.1.jar </a:t>
            </a:r>
          </a:p>
          <a:p>
            <a:pPr defTabSz="914437"/>
            <a:r>
              <a:rPr lang="en-US" sz="1000" dirty="0">
                <a:latin typeface="Arial" panose="020B0604020202020204" pitchFamily="34" charset="0"/>
                <a:cs typeface="Arial" panose="020B0604020202020204" pitchFamily="34" charset="0"/>
              </a:rPr>
              <a:t>4)  jsp-api-2.1.jar </a:t>
            </a:r>
          </a:p>
          <a:p>
            <a:pPr defTabSz="914437"/>
            <a:endParaRPr lang="en-US" sz="1000" dirty="0">
              <a:latin typeface="Arial" panose="020B0604020202020204" pitchFamily="34" charset="0"/>
              <a:cs typeface="Arial" panose="020B0604020202020204" pitchFamily="34" charset="0"/>
            </a:endParaRPr>
          </a:p>
        </p:txBody>
      </p:sp>
      <p:sp>
        <p:nvSpPr>
          <p:cNvPr id="3" name="Slide Image Placeholder 2"/>
          <p:cNvSpPr>
            <a:spLocks noGrp="1" noRot="1" noChangeAspect="1"/>
          </p:cNvSpPr>
          <p:nvPr>
            <p:ph type="sldImg"/>
          </p:nvPr>
        </p:nvSpPr>
        <p:spPr>
          <a:xfrm>
            <a:off x="2009775" y="685800"/>
            <a:ext cx="4573588" cy="3429000"/>
          </a:xfrm>
        </p:spPr>
      </p:sp>
    </p:spTree>
    <p:extLst>
      <p:ext uri="{BB962C8B-B14F-4D97-AF65-F5344CB8AC3E}">
        <p14:creationId xmlns:p14="http://schemas.microsoft.com/office/powerpoint/2010/main" val="5064239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Rectangle 2"/>
          <p:cNvSpPr>
            <a:spLocks noGrp="1" noRot="1" noChangeAspect="1" noChangeArrowheads="1" noTextEdit="1"/>
          </p:cNvSpPr>
          <p:nvPr>
            <p:ph type="sldImg"/>
          </p:nvPr>
        </p:nvSpPr>
        <p:spPr>
          <a:xfrm>
            <a:off x="1819275" y="706438"/>
            <a:ext cx="4846638" cy="3636962"/>
          </a:xfrm>
          <a:ln/>
        </p:spPr>
      </p:sp>
      <p:sp>
        <p:nvSpPr>
          <p:cNvPr id="25604" name="Rectangle 3"/>
          <p:cNvSpPr>
            <a:spLocks noGrp="1" noChangeArrowheads="1"/>
          </p:cNvSpPr>
          <p:nvPr>
            <p:ph type="body" idx="1"/>
          </p:nvPr>
        </p:nvSpPr>
        <p:spPr>
          <a:xfrm>
            <a:off x="1903413" y="4572709"/>
            <a:ext cx="4473112" cy="3961691"/>
          </a:xfrm>
          <a:noFill/>
          <a:ln/>
        </p:spPr>
        <p:txBody>
          <a:bodyPr/>
          <a:lstStyle/>
          <a:p>
            <a:pPr marL="224303" indent="-224303"/>
            <a:r>
              <a:rPr lang="en-US" b="1" u="sng" dirty="0" smtClean="0">
                <a:latin typeface="Arial" panose="020B0604020202020204" pitchFamily="34" charset="0"/>
              </a:rPr>
              <a:t>Developing Java Server Page</a:t>
            </a:r>
            <a:r>
              <a:rPr lang="en-US" b="1" dirty="0" smtClean="0">
                <a:latin typeface="Arial" panose="020B0604020202020204" pitchFamily="34" charset="0"/>
              </a:rPr>
              <a:t>:</a:t>
            </a:r>
          </a:p>
          <a:p>
            <a:pPr marL="224303" indent="-224303"/>
            <a:r>
              <a:rPr lang="en-US" b="1" dirty="0" smtClean="0">
                <a:latin typeface="Arial" panose="020B0604020202020204" pitchFamily="34" charset="0"/>
              </a:rPr>
              <a:t>JSP Example (HTML + component-centric tags):</a:t>
            </a:r>
          </a:p>
          <a:p>
            <a:pPr marL="224303" indent="-224303">
              <a:buFontTx/>
              <a:buChar char="•"/>
            </a:pPr>
            <a:r>
              <a:rPr lang="en-US" dirty="0" smtClean="0">
                <a:latin typeface="Arial" panose="020B0604020202020204" pitchFamily="34" charset="0"/>
              </a:rPr>
              <a:t>The above slide shows an example of a JSP file that contains </a:t>
            </a:r>
            <a:r>
              <a:rPr lang="en-US" b="1" dirty="0" smtClean="0">
                <a:latin typeface="Arial" panose="020B0604020202020204" pitchFamily="34" charset="0"/>
              </a:rPr>
              <a:t>HTML </a:t>
            </a:r>
            <a:r>
              <a:rPr lang="en-US" dirty="0" smtClean="0">
                <a:latin typeface="Arial" panose="020B0604020202020204" pitchFamily="34" charset="0"/>
              </a:rPr>
              <a:t>and</a:t>
            </a:r>
            <a:r>
              <a:rPr lang="en-US" b="1" dirty="0" smtClean="0">
                <a:latin typeface="Arial" panose="020B0604020202020204" pitchFamily="34" charset="0"/>
              </a:rPr>
              <a:t> component-centric tags</a:t>
            </a:r>
            <a:r>
              <a:rPr lang="en-US" dirty="0" smtClean="0">
                <a:latin typeface="Arial" panose="020B0604020202020204" pitchFamily="34" charset="0"/>
              </a:rPr>
              <a:t>.</a:t>
            </a:r>
          </a:p>
          <a:p>
            <a:pPr marL="224303" indent="-224303">
              <a:buFontTx/>
              <a:buChar char="•"/>
            </a:pPr>
            <a:r>
              <a:rPr lang="en-US" dirty="0" smtClean="0">
                <a:latin typeface="Arial" panose="020B0604020202020204" pitchFamily="34" charset="0"/>
              </a:rPr>
              <a:t>Of course, the whole point of Java Server Pages technology is to simply and easily manage dynamic content on the server side. So, the plain HTML file from above, we can add some Java Server Pages tags to interact with Java components. Component can be as simple as a Bean, which returns the current time. </a:t>
            </a:r>
          </a:p>
        </p:txBody>
      </p:sp>
      <p:sp>
        <p:nvSpPr>
          <p:cNvPr id="4" name="Text Box 4"/>
          <p:cNvSpPr txBox="1">
            <a:spLocks noChangeArrowheads="1"/>
          </p:cNvSpPr>
          <p:nvPr/>
        </p:nvSpPr>
        <p:spPr bwMode="auto">
          <a:xfrm>
            <a:off x="139769" y="1227320"/>
            <a:ext cx="1447386" cy="861770"/>
          </a:xfrm>
          <a:prstGeom prst="rect">
            <a:avLst/>
          </a:prstGeom>
          <a:noFill/>
          <a:ln w="9525" algn="ctr">
            <a:noFill/>
            <a:miter lim="800000"/>
            <a:headEnd/>
            <a:tailEnd/>
          </a:ln>
        </p:spPr>
        <p:txBody>
          <a:bodyPr lIns="91435" tIns="45718" rIns="91435" bIns="45718">
            <a:spAutoFit/>
          </a:bodyPr>
          <a:lstStyle/>
          <a:p>
            <a:pPr defTabSz="914437"/>
            <a:r>
              <a:rPr lang="en-US" sz="1000" dirty="0">
                <a:latin typeface="Arial" panose="020B0604020202020204" pitchFamily="34" charset="0"/>
                <a:cs typeface="Arial" panose="020B0604020202020204" pitchFamily="34" charset="0"/>
              </a:rPr>
              <a:t>Explain the meaning of component centric tag in brief and point out the same in the code on the slide.</a:t>
            </a:r>
          </a:p>
        </p:txBody>
      </p:sp>
    </p:spTree>
    <p:extLst>
      <p:ext uri="{BB962C8B-B14F-4D97-AF65-F5344CB8AC3E}">
        <p14:creationId xmlns:p14="http://schemas.microsoft.com/office/powerpoint/2010/main" val="12105090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Rectangle 2"/>
          <p:cNvSpPr>
            <a:spLocks noGrp="1" noRot="1" noChangeAspect="1" noChangeArrowheads="1" noTextEdit="1"/>
          </p:cNvSpPr>
          <p:nvPr>
            <p:ph type="sldImg"/>
          </p:nvPr>
        </p:nvSpPr>
        <p:spPr>
          <a:xfrm>
            <a:off x="1733550" y="706438"/>
            <a:ext cx="4848225" cy="3636962"/>
          </a:xfrm>
          <a:ln/>
        </p:spPr>
      </p:sp>
      <p:sp>
        <p:nvSpPr>
          <p:cNvPr id="27652" name="Rectangle 3"/>
          <p:cNvSpPr>
            <a:spLocks noGrp="1" noChangeArrowheads="1"/>
          </p:cNvSpPr>
          <p:nvPr>
            <p:ph type="body" idx="1"/>
          </p:nvPr>
        </p:nvSpPr>
        <p:spPr>
          <a:xfrm>
            <a:off x="1903413" y="4572709"/>
            <a:ext cx="4473112" cy="4114800"/>
          </a:xfrm>
          <a:noFill/>
          <a:ln/>
        </p:spPr>
        <p:txBody>
          <a:bodyPr/>
          <a:lstStyle/>
          <a:p>
            <a:pPr marL="224303" indent="-224303"/>
            <a:r>
              <a:rPr lang="en-US" b="1" u="sng" dirty="0" smtClean="0">
                <a:latin typeface="Arial" panose="020B0604020202020204" pitchFamily="34" charset="0"/>
              </a:rPr>
              <a:t>Developing Java Server Page</a:t>
            </a:r>
            <a:r>
              <a:rPr lang="en-US" b="1" dirty="0" smtClean="0">
                <a:latin typeface="Arial" panose="020B0604020202020204" pitchFamily="34" charset="0"/>
              </a:rPr>
              <a:t>:</a:t>
            </a:r>
          </a:p>
          <a:p>
            <a:pPr marL="224303" indent="-224303"/>
            <a:r>
              <a:rPr lang="en-US" b="1" dirty="0" smtClean="0">
                <a:latin typeface="Arial" panose="020B0604020202020204" pitchFamily="34" charset="0"/>
              </a:rPr>
              <a:t>JSP Example (HTML + script-centric tags)</a:t>
            </a:r>
          </a:p>
          <a:p>
            <a:pPr marL="224303" indent="-224303">
              <a:buFontTx/>
              <a:buChar char="•"/>
            </a:pPr>
            <a:r>
              <a:rPr lang="en-US" dirty="0" smtClean="0">
                <a:latin typeface="Arial" panose="020B0604020202020204" pitchFamily="34" charset="0"/>
              </a:rPr>
              <a:t>The above slide shows an example of a JSP file that contains </a:t>
            </a:r>
            <a:r>
              <a:rPr lang="en-US" b="1" dirty="0" smtClean="0">
                <a:latin typeface="Arial" panose="020B0604020202020204" pitchFamily="34" charset="0"/>
              </a:rPr>
              <a:t>HTML </a:t>
            </a:r>
            <a:r>
              <a:rPr lang="en-US" dirty="0" smtClean="0">
                <a:latin typeface="Arial" panose="020B0604020202020204" pitchFamily="34" charset="0"/>
              </a:rPr>
              <a:t>and </a:t>
            </a:r>
            <a:r>
              <a:rPr lang="en-US" b="1" dirty="0" smtClean="0">
                <a:latin typeface="Arial" panose="020B0604020202020204" pitchFamily="34" charset="0"/>
              </a:rPr>
              <a:t>script-centric tags</a:t>
            </a:r>
            <a:r>
              <a:rPr lang="en-US" dirty="0" smtClean="0">
                <a:latin typeface="Arial" panose="020B0604020202020204" pitchFamily="34" charset="0"/>
              </a:rPr>
              <a:t>.</a:t>
            </a:r>
          </a:p>
          <a:p>
            <a:pPr marL="224303" indent="-224303">
              <a:buFontTx/>
              <a:buChar char="•"/>
            </a:pPr>
            <a:r>
              <a:rPr lang="en-US" dirty="0" smtClean="0">
                <a:latin typeface="Arial" panose="020B0604020202020204" pitchFamily="34" charset="0"/>
              </a:rPr>
              <a:t>Although Java Server Pages architecture encourages the use of </a:t>
            </a:r>
            <a:r>
              <a:rPr lang="en-US" b="1" dirty="0" smtClean="0">
                <a:latin typeface="Arial" panose="020B0604020202020204" pitchFamily="34" charset="0"/>
              </a:rPr>
              <a:t>componentization </a:t>
            </a:r>
            <a:r>
              <a:rPr lang="en-US" dirty="0" smtClean="0">
                <a:latin typeface="Arial" panose="020B0604020202020204" pitchFamily="34" charset="0"/>
              </a:rPr>
              <a:t>for ease of maintenance and reusability, It does not required to use components. This example uses a simple </a:t>
            </a:r>
            <a:r>
              <a:rPr lang="en-US" b="1" dirty="0" smtClean="0">
                <a:latin typeface="Arial" panose="020B0604020202020204" pitchFamily="34" charset="0"/>
              </a:rPr>
              <a:t>scriptlet</a:t>
            </a:r>
            <a:r>
              <a:rPr lang="en-US" dirty="0" smtClean="0">
                <a:latin typeface="Arial" panose="020B0604020202020204" pitchFamily="34" charset="0"/>
              </a:rPr>
              <a:t> containing raw Java code. </a:t>
            </a:r>
          </a:p>
        </p:txBody>
      </p:sp>
      <p:sp>
        <p:nvSpPr>
          <p:cNvPr id="4" name="Text Box 4"/>
          <p:cNvSpPr txBox="1">
            <a:spLocks noChangeArrowheads="1"/>
          </p:cNvSpPr>
          <p:nvPr/>
        </p:nvSpPr>
        <p:spPr bwMode="auto">
          <a:xfrm>
            <a:off x="139769" y="1227320"/>
            <a:ext cx="1447386" cy="1015659"/>
          </a:xfrm>
          <a:prstGeom prst="rect">
            <a:avLst/>
          </a:prstGeom>
          <a:noFill/>
          <a:ln w="9525" algn="ctr">
            <a:noFill/>
            <a:miter lim="800000"/>
            <a:headEnd/>
            <a:tailEnd/>
          </a:ln>
        </p:spPr>
        <p:txBody>
          <a:bodyPr lIns="91435" tIns="45718" rIns="91435" bIns="45718">
            <a:spAutoFit/>
          </a:bodyPr>
          <a:lstStyle/>
          <a:p>
            <a:pPr defTabSz="914437"/>
            <a:r>
              <a:rPr lang="en-US" sz="1000" dirty="0">
                <a:latin typeface="Arial" panose="020B0604020202020204" pitchFamily="34" charset="0"/>
                <a:cs typeface="Arial" panose="020B0604020202020204" pitchFamily="34" charset="0"/>
              </a:rPr>
              <a:t>Explain the meaning of script-centric tag in brief and point it out in the code on the slide. Explain the output as well. </a:t>
            </a:r>
          </a:p>
        </p:txBody>
      </p:sp>
    </p:spTree>
    <p:extLst>
      <p:ext uri="{BB962C8B-B14F-4D97-AF65-F5344CB8AC3E}">
        <p14:creationId xmlns:p14="http://schemas.microsoft.com/office/powerpoint/2010/main" val="34184031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Rectangle 2"/>
          <p:cNvSpPr>
            <a:spLocks noGrp="1" noRot="1" noChangeAspect="1" noChangeArrowheads="1" noTextEdit="1"/>
          </p:cNvSpPr>
          <p:nvPr>
            <p:ph type="sldImg"/>
          </p:nvPr>
        </p:nvSpPr>
        <p:spPr>
          <a:xfrm>
            <a:off x="1793875" y="706438"/>
            <a:ext cx="4846638" cy="3636962"/>
          </a:xfrm>
          <a:ln/>
        </p:spPr>
      </p:sp>
      <p:sp>
        <p:nvSpPr>
          <p:cNvPr id="29700" name="Rectangle 3"/>
          <p:cNvSpPr>
            <a:spLocks noGrp="1" noChangeArrowheads="1"/>
          </p:cNvSpPr>
          <p:nvPr>
            <p:ph type="body" idx="1"/>
          </p:nvPr>
        </p:nvSpPr>
        <p:spPr>
          <a:xfrm>
            <a:off x="1903413" y="4572709"/>
            <a:ext cx="4473112" cy="4114800"/>
          </a:xfrm>
          <a:noFill/>
          <a:ln/>
        </p:spPr>
        <p:txBody>
          <a:bodyPr/>
          <a:lstStyle/>
          <a:p>
            <a:pPr marL="224303" indent="-224303"/>
            <a:r>
              <a:rPr lang="en-US" b="1" u="sng" dirty="0" smtClean="0">
                <a:latin typeface="Arial" panose="020B0604020202020204" pitchFamily="34" charset="0"/>
              </a:rPr>
              <a:t>Developing Java Server Page</a:t>
            </a:r>
            <a:r>
              <a:rPr lang="en-US" b="1" dirty="0" smtClean="0">
                <a:latin typeface="Arial" panose="020B0604020202020204" pitchFamily="34" charset="0"/>
              </a:rPr>
              <a:t>:</a:t>
            </a:r>
          </a:p>
          <a:p>
            <a:pPr marL="224303" indent="-224303"/>
            <a:r>
              <a:rPr lang="en-US" b="1" dirty="0" smtClean="0">
                <a:latin typeface="Arial" panose="020B0604020202020204" pitchFamily="34" charset="0"/>
              </a:rPr>
              <a:t>JSP Example (All tags):</a:t>
            </a:r>
          </a:p>
          <a:p>
            <a:pPr marL="224303" indent="-224303">
              <a:buFontTx/>
              <a:buChar char="•"/>
            </a:pPr>
            <a:r>
              <a:rPr lang="en-US" dirty="0" smtClean="0">
                <a:latin typeface="Arial" panose="020B0604020202020204" pitchFamily="34" charset="0"/>
              </a:rPr>
              <a:t>The above slide shows an example of a JSP file that contains </a:t>
            </a:r>
            <a:r>
              <a:rPr lang="en-US" b="1" dirty="0" smtClean="0">
                <a:latin typeface="Arial" panose="020B0604020202020204" pitchFamily="34" charset="0"/>
              </a:rPr>
              <a:t>HTML, component centric </a:t>
            </a:r>
            <a:r>
              <a:rPr lang="en-US" dirty="0" smtClean="0">
                <a:latin typeface="Arial" panose="020B0604020202020204" pitchFamily="34" charset="0"/>
              </a:rPr>
              <a:t>and </a:t>
            </a:r>
            <a:r>
              <a:rPr lang="en-US" b="1" dirty="0" smtClean="0">
                <a:latin typeface="Arial" panose="020B0604020202020204" pitchFamily="34" charset="0"/>
              </a:rPr>
              <a:t>script-centric tags</a:t>
            </a:r>
            <a:r>
              <a:rPr lang="en-US" dirty="0" smtClean="0">
                <a:latin typeface="Arial" panose="020B0604020202020204" pitchFamily="34" charset="0"/>
              </a:rPr>
              <a:t>.</a:t>
            </a:r>
            <a:br>
              <a:rPr lang="en-US" dirty="0" smtClean="0">
                <a:latin typeface="Arial" panose="020B0604020202020204" pitchFamily="34" charset="0"/>
              </a:rPr>
            </a:br>
            <a:r>
              <a:rPr lang="en-US" dirty="0" smtClean="0">
                <a:latin typeface="Arial" panose="020B0604020202020204" pitchFamily="34" charset="0"/>
              </a:rPr>
              <a:t>This is the same example where we had only HTML tags with the substitution of two lines of code for the original Hello line. By checking for a name parameter in the incoming request (available in the automatic request object), the page can return either a generic or a personalized greeting. </a:t>
            </a:r>
          </a:p>
          <a:p>
            <a:pPr marL="224303" indent="-224303">
              <a:buFontTx/>
              <a:buChar char="•"/>
            </a:pPr>
            <a:r>
              <a:rPr lang="en-US" dirty="0" smtClean="0">
                <a:latin typeface="Arial" panose="020B0604020202020204" pitchFamily="34" charset="0"/>
              </a:rPr>
              <a:t>Remember to save the file with a </a:t>
            </a:r>
            <a:r>
              <a:rPr lang="en-US" b="1" i="1" dirty="0" smtClean="0">
                <a:latin typeface="Arial" panose="020B0604020202020204" pitchFamily="34" charset="0"/>
              </a:rPr>
              <a:t>.</a:t>
            </a:r>
            <a:r>
              <a:rPr lang="en-US" b="1" dirty="0" smtClean="0">
                <a:latin typeface="Arial" panose="020B0604020202020204" pitchFamily="34" charset="0"/>
              </a:rPr>
              <a:t>jsp </a:t>
            </a:r>
            <a:r>
              <a:rPr lang="en-US" dirty="0" smtClean="0">
                <a:latin typeface="Arial" panose="020B0604020202020204" pitchFamily="34" charset="0"/>
              </a:rPr>
              <a:t>filename extension. This tells the web server that the file is a Java Server Pages file and to process it accordingly.</a:t>
            </a:r>
          </a:p>
        </p:txBody>
      </p:sp>
      <p:sp>
        <p:nvSpPr>
          <p:cNvPr id="4" name="Text Box 4"/>
          <p:cNvSpPr txBox="1">
            <a:spLocks noChangeArrowheads="1"/>
          </p:cNvSpPr>
          <p:nvPr/>
        </p:nvSpPr>
        <p:spPr bwMode="auto">
          <a:xfrm>
            <a:off x="130451" y="1236689"/>
            <a:ext cx="1447386" cy="861770"/>
          </a:xfrm>
          <a:prstGeom prst="rect">
            <a:avLst/>
          </a:prstGeom>
          <a:noFill/>
          <a:ln w="9525" algn="ctr">
            <a:noFill/>
            <a:miter lim="800000"/>
            <a:headEnd/>
            <a:tailEnd/>
          </a:ln>
        </p:spPr>
        <p:txBody>
          <a:bodyPr lIns="91435" tIns="45718" rIns="91435" bIns="45718">
            <a:spAutoFit/>
          </a:bodyPr>
          <a:lstStyle/>
          <a:p>
            <a:pPr defTabSz="914437"/>
            <a:r>
              <a:rPr lang="en-US" sz="1000" dirty="0">
                <a:latin typeface="Arial" panose="020B0604020202020204" pitchFamily="34" charset="0"/>
                <a:cs typeface="Arial" panose="020B0604020202020204" pitchFamily="34" charset="0"/>
              </a:rPr>
              <a:t>This example has all possible combinations. Explain the code &amp; output in brief.</a:t>
            </a:r>
          </a:p>
        </p:txBody>
      </p:sp>
    </p:spTree>
    <p:extLst>
      <p:ext uri="{BB962C8B-B14F-4D97-AF65-F5344CB8AC3E}">
        <p14:creationId xmlns:p14="http://schemas.microsoft.com/office/powerpoint/2010/main" val="30924949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7" name="Rectangle 2"/>
          <p:cNvSpPr>
            <a:spLocks noGrp="1" noRot="1" noChangeAspect="1" noChangeArrowheads="1" noTextEdit="1"/>
          </p:cNvSpPr>
          <p:nvPr>
            <p:ph type="sldImg"/>
          </p:nvPr>
        </p:nvSpPr>
        <p:spPr>
          <a:xfrm>
            <a:off x="1743075" y="706438"/>
            <a:ext cx="4846638" cy="3636962"/>
          </a:xfrm>
          <a:ln/>
        </p:spPr>
      </p:sp>
      <p:sp>
        <p:nvSpPr>
          <p:cNvPr id="41988" name="Rectangle 3"/>
          <p:cNvSpPr>
            <a:spLocks noGrp="1" noChangeArrowheads="1"/>
          </p:cNvSpPr>
          <p:nvPr>
            <p:ph type="body" idx="1"/>
          </p:nvPr>
        </p:nvSpPr>
        <p:spPr>
          <a:xfrm>
            <a:off x="1903413" y="4572001"/>
            <a:ext cx="4598987" cy="3964587"/>
          </a:xfrm>
          <a:noFill/>
          <a:ln/>
        </p:spPr>
        <p:txBody>
          <a:bodyPr/>
          <a:lstStyle/>
          <a:p>
            <a:pPr eaLnBrk="1" hangingPunct="1"/>
            <a:r>
              <a:rPr lang="en-US" dirty="0" smtClean="0">
                <a:latin typeface="Arial" panose="020B0604020202020204" pitchFamily="34" charset="0"/>
              </a:rPr>
              <a:t>Deploy web application </a:t>
            </a:r>
            <a:r>
              <a:rPr lang="en-US" b="1" dirty="0" smtClean="0">
                <a:latin typeface="Arial" panose="020B0604020202020204" pitchFamily="34" charset="0"/>
              </a:rPr>
              <a:t>Lesson1-JSPIntroduction</a:t>
            </a:r>
            <a:r>
              <a:rPr lang="en-US" baseline="0" dirty="0" smtClean="0">
                <a:latin typeface="Arial" panose="020B0604020202020204" pitchFamily="34" charset="0"/>
              </a:rPr>
              <a:t> and show demo by executing each of the above JSP pages.</a:t>
            </a:r>
            <a:endParaRPr lang="en-US" dirty="0" smtClean="0">
              <a:latin typeface="Arial" panose="020B0604020202020204" pitchFamily="34" charset="0"/>
            </a:endParaRPr>
          </a:p>
        </p:txBody>
      </p:sp>
      <p:sp>
        <p:nvSpPr>
          <p:cNvPr id="4" name="Text Box 4"/>
          <p:cNvSpPr txBox="1">
            <a:spLocks noChangeArrowheads="1"/>
          </p:cNvSpPr>
          <p:nvPr/>
        </p:nvSpPr>
        <p:spPr bwMode="auto">
          <a:xfrm>
            <a:off x="138217" y="1232005"/>
            <a:ext cx="1453516" cy="1169543"/>
          </a:xfrm>
          <a:prstGeom prst="rect">
            <a:avLst/>
          </a:prstGeom>
          <a:noFill/>
          <a:ln w="9525">
            <a:noFill/>
            <a:miter lim="800000"/>
            <a:headEnd/>
            <a:tailEnd/>
          </a:ln>
        </p:spPr>
        <p:txBody>
          <a:bodyPr wrap="square" lIns="91430" tIns="45716" rIns="91430" bIns="45716">
            <a:spAutoFit/>
          </a:bodyPr>
          <a:lstStyle/>
          <a:p>
            <a:pPr defTabSz="914437"/>
            <a:r>
              <a:rPr lang="en-US" sz="1000" dirty="0">
                <a:latin typeface="Arial" panose="020B0604020202020204" pitchFamily="34" charset="0"/>
                <a:cs typeface="Arial" panose="020B0604020202020204" pitchFamily="34" charset="0"/>
              </a:rPr>
              <a:t>Demonstrate all the combinations (i.e. only html, html + component-centric tags etc.) that are possible in a JSP page</a:t>
            </a:r>
          </a:p>
        </p:txBody>
      </p:sp>
    </p:spTree>
    <p:extLst>
      <p:ext uri="{BB962C8B-B14F-4D97-AF65-F5344CB8AC3E}">
        <p14:creationId xmlns:p14="http://schemas.microsoft.com/office/powerpoint/2010/main" val="21972877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5" name="Rectangle 2"/>
          <p:cNvSpPr>
            <a:spLocks noGrp="1" noRot="1" noChangeAspect="1" noChangeArrowheads="1" noTextEdit="1"/>
          </p:cNvSpPr>
          <p:nvPr>
            <p:ph type="sldImg"/>
          </p:nvPr>
        </p:nvSpPr>
        <p:spPr>
          <a:xfrm>
            <a:off x="1881188" y="706438"/>
            <a:ext cx="4848225" cy="3636962"/>
          </a:xfrm>
          <a:ln/>
        </p:spPr>
      </p:sp>
      <p:sp>
        <p:nvSpPr>
          <p:cNvPr id="44036" name="Rectangle 3"/>
          <p:cNvSpPr>
            <a:spLocks noGrp="1" noChangeArrowheads="1"/>
          </p:cNvSpPr>
          <p:nvPr>
            <p:ph type="body" idx="1"/>
          </p:nvPr>
        </p:nvSpPr>
        <p:spPr>
          <a:xfrm>
            <a:off x="1903413" y="4572001"/>
            <a:ext cx="4726299" cy="3964587"/>
          </a:xfrm>
          <a:noFill/>
          <a:ln/>
        </p:spPr>
        <p:txBody>
          <a:bodyPr/>
          <a:lstStyle/>
          <a:p>
            <a:pPr eaLnBrk="1" hangingPunct="1"/>
            <a:endParaRPr lang="en-US" dirty="0" smtClean="0"/>
          </a:p>
        </p:txBody>
      </p:sp>
    </p:spTree>
    <p:extLst>
      <p:ext uri="{BB962C8B-B14F-4D97-AF65-F5344CB8AC3E}">
        <p14:creationId xmlns:p14="http://schemas.microsoft.com/office/powerpoint/2010/main" val="338070312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tags" Target="../tags/tag9.xml"/><Relationship Id="rId7" Type="http://schemas.openxmlformats.org/officeDocument/2006/relationships/image" Target="../media/image1.emf"/><Relationship Id="rId2" Type="http://schemas.openxmlformats.org/officeDocument/2006/relationships/tags" Target="../tags/tag8.xml"/><Relationship Id="rId1" Type="http://schemas.openxmlformats.org/officeDocument/2006/relationships/vmlDrawing" Target="../drawings/vmlDrawing2.vml"/><Relationship Id="rId6" Type="http://schemas.openxmlformats.org/officeDocument/2006/relationships/oleObject" Target="../embeddings/oleObject2.bin"/><Relationship Id="rId5" Type="http://schemas.openxmlformats.org/officeDocument/2006/relationships/slideMaster" Target="../slideMasters/slideMaster1.xml"/><Relationship Id="rId4" Type="http://schemas.openxmlformats.org/officeDocument/2006/relationships/tags" Target="../tags/tag10.xml"/></Relationships>
</file>

<file path=ppt/slideLayouts/_rels/slideLayout10.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tags" Target="../tags/tag21.xml"/><Relationship Id="rId7" Type="http://schemas.openxmlformats.org/officeDocument/2006/relationships/oleObject" Target="../embeddings/oleObject4.bin"/><Relationship Id="rId2" Type="http://schemas.openxmlformats.org/officeDocument/2006/relationships/tags" Target="../tags/tag20.xml"/><Relationship Id="rId1" Type="http://schemas.openxmlformats.org/officeDocument/2006/relationships/vmlDrawing" Target="../drawings/vmlDrawing4.vml"/><Relationship Id="rId6" Type="http://schemas.openxmlformats.org/officeDocument/2006/relationships/slideMaster" Target="../slideMasters/slideMaster1.xml"/><Relationship Id="rId5" Type="http://schemas.openxmlformats.org/officeDocument/2006/relationships/tags" Target="../tags/tag23.xml"/><Relationship Id="rId4" Type="http://schemas.openxmlformats.org/officeDocument/2006/relationships/tags" Target="../tags/tag22.xml"/></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tags" Target="../tags/tag25.xml"/><Relationship Id="rId7" Type="http://schemas.openxmlformats.org/officeDocument/2006/relationships/oleObject" Target="../embeddings/oleObject5.bin"/><Relationship Id="rId2" Type="http://schemas.openxmlformats.org/officeDocument/2006/relationships/tags" Target="../tags/tag24.xml"/><Relationship Id="rId1" Type="http://schemas.openxmlformats.org/officeDocument/2006/relationships/vmlDrawing" Target="../drawings/vmlDrawing5.vml"/><Relationship Id="rId6" Type="http://schemas.openxmlformats.org/officeDocument/2006/relationships/slideMaster" Target="../slideMasters/slideMaster1.xml"/><Relationship Id="rId5" Type="http://schemas.openxmlformats.org/officeDocument/2006/relationships/tags" Target="../tags/tag27.xml"/><Relationship Id="rId4" Type="http://schemas.openxmlformats.org/officeDocument/2006/relationships/tags" Target="../tags/tag26.xml"/></Relationships>
</file>

<file path=ppt/slideLayouts/_rels/slideLayout12.xml.rels><?xml version="1.0" encoding="UTF-8" standalone="yes"?>
<Relationships xmlns="http://schemas.openxmlformats.org/package/2006/relationships"><Relationship Id="rId8" Type="http://schemas.openxmlformats.org/officeDocument/2006/relationships/slideMaster" Target="../slideMasters/slideMaster1.xml"/><Relationship Id="rId3" Type="http://schemas.openxmlformats.org/officeDocument/2006/relationships/tags" Target="../tags/tag29.xml"/><Relationship Id="rId7" Type="http://schemas.openxmlformats.org/officeDocument/2006/relationships/tags" Target="../tags/tag33.xml"/><Relationship Id="rId2" Type="http://schemas.openxmlformats.org/officeDocument/2006/relationships/tags" Target="../tags/tag28.xml"/><Relationship Id="rId1" Type="http://schemas.openxmlformats.org/officeDocument/2006/relationships/vmlDrawing" Target="../drawings/vmlDrawing6.vml"/><Relationship Id="rId6" Type="http://schemas.openxmlformats.org/officeDocument/2006/relationships/tags" Target="../tags/tag32.xml"/><Relationship Id="rId5" Type="http://schemas.openxmlformats.org/officeDocument/2006/relationships/tags" Target="../tags/tag31.xml"/><Relationship Id="rId10" Type="http://schemas.openxmlformats.org/officeDocument/2006/relationships/image" Target="../media/image1.emf"/><Relationship Id="rId4" Type="http://schemas.openxmlformats.org/officeDocument/2006/relationships/tags" Target="../tags/tag30.xml"/><Relationship Id="rId9" Type="http://schemas.openxmlformats.org/officeDocument/2006/relationships/oleObject" Target="../embeddings/oleObject6.bin"/></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34.xml"/></Relationships>
</file>

<file path=ppt/slideLayouts/_rels/slideLayout15.xml.rels><?xml version="1.0" encoding="UTF-8" standalone="yes"?>
<Relationships xmlns="http://schemas.openxmlformats.org/package/2006/relationships"><Relationship Id="rId3" Type="http://schemas.openxmlformats.org/officeDocument/2006/relationships/tags" Target="../tags/tag36.xml"/><Relationship Id="rId2" Type="http://schemas.openxmlformats.org/officeDocument/2006/relationships/tags" Target="../tags/tag35.xml"/><Relationship Id="rId1" Type="http://schemas.openxmlformats.org/officeDocument/2006/relationships/vmlDrawing" Target="../drawings/vmlDrawing7.vml"/><Relationship Id="rId6" Type="http://schemas.openxmlformats.org/officeDocument/2006/relationships/image" Target="../media/image1.emf"/><Relationship Id="rId5" Type="http://schemas.openxmlformats.org/officeDocument/2006/relationships/oleObject" Target="../embeddings/oleObject7.bin"/><Relationship Id="rId4"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7.xml"/><Relationship Id="rId1" Type="http://schemas.openxmlformats.org/officeDocument/2006/relationships/vmlDrawing" Target="../drawings/vmlDrawing8.vml"/><Relationship Id="rId5" Type="http://schemas.openxmlformats.org/officeDocument/2006/relationships/image" Target="../media/image1.emf"/><Relationship Id="rId4" Type="http://schemas.openxmlformats.org/officeDocument/2006/relationships/oleObject" Target="../embeddings/oleObject8.bin"/></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9.png"/><Relationship Id="rId1" Type="http://schemas.openxmlformats.org/officeDocument/2006/relationships/slideMaster" Target="../slideMasters/slideMaster2.xml"/><Relationship Id="rId5" Type="http://schemas.openxmlformats.org/officeDocument/2006/relationships/image" Target="../media/image4.svg"/><Relationship Id="rId4" Type="http://schemas.openxmlformats.org/officeDocument/2006/relationships/image" Target="../media/image10.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11.png"/><Relationship Id="rId1" Type="http://schemas.openxmlformats.org/officeDocument/2006/relationships/slideMaster" Target="../slideMasters/slideMaster2.xml"/><Relationship Id="rId5" Type="http://schemas.openxmlformats.org/officeDocument/2006/relationships/image" Target="../media/image4.svg"/><Relationship Id="rId4" Type="http://schemas.openxmlformats.org/officeDocument/2006/relationships/image" Target="../media/image10.png"/></Relationships>
</file>

<file path=ppt/slideLayouts/_rels/slideLayout2.xml.rels><?xml version="1.0" encoding="UTF-8" standalone="yes"?>
<Relationships xmlns="http://schemas.openxmlformats.org/package/2006/relationships"><Relationship Id="rId3" Type="http://schemas.openxmlformats.org/officeDocument/2006/relationships/tags" Target="../tags/tag12.xml"/><Relationship Id="rId7" Type="http://schemas.openxmlformats.org/officeDocument/2006/relationships/image" Target="../media/image1.emf"/><Relationship Id="rId2" Type="http://schemas.openxmlformats.org/officeDocument/2006/relationships/tags" Target="../tags/tag11.xml"/><Relationship Id="rId1" Type="http://schemas.openxmlformats.org/officeDocument/2006/relationships/vmlDrawing" Target="../drawings/vmlDrawing3.vml"/><Relationship Id="rId6" Type="http://schemas.openxmlformats.org/officeDocument/2006/relationships/oleObject" Target="../embeddings/oleObject3.bin"/><Relationship Id="rId5" Type="http://schemas.openxmlformats.org/officeDocument/2006/relationships/slideMaster" Target="../slideMasters/slideMaster1.xml"/><Relationship Id="rId4" Type="http://schemas.openxmlformats.org/officeDocument/2006/relationships/tags" Target="../tags/tag13.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39.xml"/><Relationship Id="rId1" Type="http://schemas.openxmlformats.org/officeDocument/2006/relationships/tags" Target="../tags/tag38.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slideMaster" Target="../slideMasters/slideMaster2.xml"/><Relationship Id="rId1" Type="http://schemas.openxmlformats.org/officeDocument/2006/relationships/tags" Target="../tags/tag40.xml"/></Relationships>
</file>

<file path=ppt/slideLayouts/_rels/slideLayout26.xml.rels><?xml version="1.0" encoding="UTF-8" standalone="yes"?>
<Relationships xmlns="http://schemas.openxmlformats.org/package/2006/relationships"><Relationship Id="rId3" Type="http://schemas.openxmlformats.org/officeDocument/2006/relationships/tags" Target="../tags/tag42.xml"/><Relationship Id="rId7" Type="http://schemas.openxmlformats.org/officeDocument/2006/relationships/image" Target="../media/image1.emf"/><Relationship Id="rId2" Type="http://schemas.openxmlformats.org/officeDocument/2006/relationships/tags" Target="../tags/tag41.xml"/><Relationship Id="rId1" Type="http://schemas.openxmlformats.org/officeDocument/2006/relationships/vmlDrawing" Target="../drawings/vmlDrawing9.vml"/><Relationship Id="rId6" Type="http://schemas.openxmlformats.org/officeDocument/2006/relationships/oleObject" Target="../embeddings/oleObject9.bin"/><Relationship Id="rId5" Type="http://schemas.openxmlformats.org/officeDocument/2006/relationships/slideMaster" Target="../slideMasters/slideMaster2.xml"/><Relationship Id="rId4" Type="http://schemas.openxmlformats.org/officeDocument/2006/relationships/tags" Target="../tags/tag43.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2.xml"/><Relationship Id="rId1" Type="http://schemas.openxmlformats.org/officeDocument/2006/relationships/tags" Target="../tags/tag44.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2.xml"/><Relationship Id="rId1" Type="http://schemas.openxmlformats.org/officeDocument/2006/relationships/tags" Target="../tags/tag45.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2.xml"/><Relationship Id="rId1" Type="http://schemas.openxmlformats.org/officeDocument/2006/relationships/tags" Target="../tags/tag46.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slideMaster" Target="../slideMasters/slideMaster1.xml"/><Relationship Id="rId1" Type="http://schemas.openxmlformats.org/officeDocument/2006/relationships/tags" Target="../tags/tag14.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13.png"/><Relationship Id="rId1" Type="http://schemas.openxmlformats.org/officeDocument/2006/relationships/slideMaster" Target="../slideMasters/slideMaster3.xml"/><Relationship Id="rId5" Type="http://schemas.openxmlformats.org/officeDocument/2006/relationships/image" Target="../media/image4.svg"/><Relationship Id="rId4" Type="http://schemas.openxmlformats.org/officeDocument/2006/relationships/image" Target="../media/image10.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4.png"/><Relationship Id="rId1" Type="http://schemas.openxmlformats.org/officeDocument/2006/relationships/slideMaster" Target="../slideMasters/slideMaster3.xml"/><Relationship Id="rId4" Type="http://schemas.openxmlformats.org/officeDocument/2006/relationships/image" Target="../media/image15.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6.png"/><Relationship Id="rId1" Type="http://schemas.openxmlformats.org/officeDocument/2006/relationships/slideMaster" Target="../slideMasters/slideMaster3.xml"/><Relationship Id="rId4" Type="http://schemas.openxmlformats.org/officeDocument/2006/relationships/image" Target="../media/image17.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8.png"/><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9.png"/><Relationship Id="rId1" Type="http://schemas.openxmlformats.org/officeDocument/2006/relationships/slideMaster" Target="../slideMasters/slideMaster4.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10.png"/></Relationships>
</file>

<file path=ppt/slideLayouts/_rels/slideLayout3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11.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15.xml"/></Relationships>
</file>

<file path=ppt/slideLayouts/_rels/slideLayout4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1.png"/><Relationship Id="rId1" Type="http://schemas.openxmlformats.org/officeDocument/2006/relationships/slideMaster" Target="../slideMasters/slideMaster4.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10.pn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4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16.xml"/></Relationships>
</file>

<file path=ppt/slideLayouts/_rels/slideLayout5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3.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5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4.png"/><Relationship Id="rId1" Type="http://schemas.openxmlformats.org/officeDocument/2006/relationships/slideMaster" Target="../slideMasters/slideMaster4.xml"/><Relationship Id="rId6" Type="http://schemas.openxmlformats.org/officeDocument/2006/relationships/image" Target="../media/image4.svg"/><Relationship Id="rId5" Type="http://schemas.openxmlformats.org/officeDocument/2006/relationships/image" Target="../media/image10.png"/><Relationship Id="rId4" Type="http://schemas.openxmlformats.org/officeDocument/2006/relationships/hyperlink" Target="https://www.capgemini.com/optimize-your-business-and-it-operations" TargetMode="External"/></Relationships>
</file>

<file path=ppt/slideLayouts/_rels/slideLayout5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8" Type="http://schemas.openxmlformats.org/officeDocument/2006/relationships/hyperlink" Target="http://www.youtube.com/capgeminimedia" TargetMode="External"/><Relationship Id="rId13" Type="http://schemas.openxmlformats.org/officeDocument/2006/relationships/hyperlink" Target="http://www.capgemini.com/about/how-we-work/rightshorer" TargetMode="External"/><Relationship Id="rId3" Type="http://schemas.openxmlformats.org/officeDocument/2006/relationships/image" Target="../media/image25.png"/><Relationship Id="rId7" Type="http://schemas.openxmlformats.org/officeDocument/2006/relationships/image" Target="../media/image27.png"/><Relationship Id="rId12" Type="http://schemas.openxmlformats.org/officeDocument/2006/relationships/hyperlink" Target="http://www.capgemini.com/about/how-we-work/the-collaborative-business-experiencetm" TargetMode="External"/><Relationship Id="rId2" Type="http://schemas.openxmlformats.org/officeDocument/2006/relationships/hyperlink" Target="http://www.linkedin.com/company/capgemini" TargetMode="External"/><Relationship Id="rId1" Type="http://schemas.openxmlformats.org/officeDocument/2006/relationships/slideMaster" Target="../slideMasters/slideMaster4.xml"/><Relationship Id="rId6" Type="http://schemas.openxmlformats.org/officeDocument/2006/relationships/hyperlink" Target="http://www.twitter.com/capgemini" TargetMode="External"/><Relationship Id="rId11" Type="http://schemas.openxmlformats.org/officeDocument/2006/relationships/image" Target="../media/image29.png"/><Relationship Id="rId5" Type="http://schemas.openxmlformats.org/officeDocument/2006/relationships/image" Target="../media/image26.png"/><Relationship Id="rId15" Type="http://schemas.openxmlformats.org/officeDocument/2006/relationships/image" Target="../media/image30.png"/><Relationship Id="rId10" Type="http://schemas.openxmlformats.org/officeDocument/2006/relationships/hyperlink" Target="http://www.facebook.com/capgemini" TargetMode="External"/><Relationship Id="rId4" Type="http://schemas.openxmlformats.org/officeDocument/2006/relationships/hyperlink" Target="http://www.slideshare.net/capgemini" TargetMode="External"/><Relationship Id="rId9" Type="http://schemas.openxmlformats.org/officeDocument/2006/relationships/image" Target="../media/image28.png"/><Relationship Id="rId14" Type="http://schemas.openxmlformats.org/officeDocument/2006/relationships/hyperlink" Target="http://www.capgemini.com/" TargetMode="External"/></Relationships>
</file>

<file path=ppt/slideLayouts/_rels/slideLayout56.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48.xml"/><Relationship Id="rId1" Type="http://schemas.openxmlformats.org/officeDocument/2006/relationships/tags" Target="../tags/tag47.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slideMaster" Target="../slideMasters/slideMaster4.xml"/><Relationship Id="rId1" Type="http://schemas.openxmlformats.org/officeDocument/2006/relationships/tags" Target="../tags/tag49.xml"/></Relationships>
</file>

<file path=ppt/slideLayouts/_rels/slideLayout58.xml.rels><?xml version="1.0" encoding="UTF-8" standalone="yes"?>
<Relationships xmlns="http://schemas.openxmlformats.org/package/2006/relationships"><Relationship Id="rId3" Type="http://schemas.openxmlformats.org/officeDocument/2006/relationships/tags" Target="../tags/tag51.xml"/><Relationship Id="rId7" Type="http://schemas.openxmlformats.org/officeDocument/2006/relationships/image" Target="../media/image1.emf"/><Relationship Id="rId2" Type="http://schemas.openxmlformats.org/officeDocument/2006/relationships/tags" Target="../tags/tag50.xml"/><Relationship Id="rId1" Type="http://schemas.openxmlformats.org/officeDocument/2006/relationships/vmlDrawing" Target="../drawings/vmlDrawing10.vml"/><Relationship Id="rId6" Type="http://schemas.openxmlformats.org/officeDocument/2006/relationships/oleObject" Target="../embeddings/oleObject10.bin"/><Relationship Id="rId5" Type="http://schemas.openxmlformats.org/officeDocument/2006/relationships/slideMaster" Target="../slideMasters/slideMaster4.xml"/><Relationship Id="rId4" Type="http://schemas.openxmlformats.org/officeDocument/2006/relationships/tags" Target="../tags/tag52.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4.xml"/><Relationship Id="rId1" Type="http://schemas.openxmlformats.org/officeDocument/2006/relationships/tags" Target="../tags/tag53.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1.xml"/><Relationship Id="rId1" Type="http://schemas.openxmlformats.org/officeDocument/2006/relationships/tags" Target="../tags/tag17.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4.xml"/><Relationship Id="rId1" Type="http://schemas.openxmlformats.org/officeDocument/2006/relationships/tags" Target="../tags/tag54.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4.xml"/><Relationship Id="rId1" Type="http://schemas.openxmlformats.org/officeDocument/2006/relationships/tags" Target="../tags/tag55.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hyperlink" Target="https://www.capgemini.com/optimize-your-business-and-it-operations" TargetMode="External"/><Relationship Id="rId2" Type="http://schemas.openxmlformats.org/officeDocument/2006/relationships/image" Target="../media/image31.png"/><Relationship Id="rId1" Type="http://schemas.openxmlformats.org/officeDocument/2006/relationships/slideMaster" Target="../slideMasters/slideMaster5.xml"/><Relationship Id="rId6" Type="http://schemas.openxmlformats.org/officeDocument/2006/relationships/image" Target="../media/image4.svg"/><Relationship Id="rId5" Type="http://schemas.openxmlformats.org/officeDocument/2006/relationships/image" Target="../media/image10.png"/><Relationship Id="rId4" Type="http://schemas.openxmlformats.org/officeDocument/2006/relationships/image" Target="../media/image18.sv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5.xml"/><Relationship Id="rId4" Type="http://schemas.openxmlformats.org/officeDocument/2006/relationships/hyperlink" Target="https://www.capgemini.com/optimize-your-business-and-it-operations" TargetMode="Externa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13.png"/><Relationship Id="rId1" Type="http://schemas.openxmlformats.org/officeDocument/2006/relationships/slideMaster" Target="../slideMasters/slideMaster5.xml"/><Relationship Id="rId4" Type="http://schemas.openxmlformats.org/officeDocument/2006/relationships/hyperlink" Target="https://www.capgemini.com/optimize-your-business-and-it-operations" TargetMode="Externa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2.png"/><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3.png"/><Relationship Id="rId1" Type="http://schemas.openxmlformats.org/officeDocument/2006/relationships/slideMaster" Target="../slideMasters/slideMaster5.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0.svg"/><Relationship Id="rId4" Type="http://schemas.openxmlformats.org/officeDocument/2006/relationships/image" Target="../media/image34.png"/></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35.png"/><Relationship Id="rId1" Type="http://schemas.openxmlformats.org/officeDocument/2006/relationships/slideMaster" Target="../slideMasters/slideMaster5.xml"/><Relationship Id="rId6" Type="http://schemas.openxmlformats.org/officeDocument/2006/relationships/image" Target="../media/image4.svg"/><Relationship Id="rId5" Type="http://schemas.openxmlformats.org/officeDocument/2006/relationships/image" Target="../media/image10.png"/><Relationship Id="rId4" Type="http://schemas.openxmlformats.org/officeDocument/2006/relationships/hyperlink" Target="https://www.capgemini.com/optimize-your-business-and-it-operations" TargetMode="External"/></Relationships>
</file>

<file path=ppt/slideLayouts/_rels/slideLayout6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svg"/><Relationship Id="rId2" Type="http://schemas.openxmlformats.org/officeDocument/2006/relationships/image" Target="../media/image36.png"/><Relationship Id="rId1" Type="http://schemas.openxmlformats.org/officeDocument/2006/relationships/slideMaster" Target="../slideMasters/slideMaster5.xml"/><Relationship Id="rId6" Type="http://schemas.openxmlformats.org/officeDocument/2006/relationships/image" Target="../media/image10.png"/><Relationship Id="rId5" Type="http://schemas.openxmlformats.org/officeDocument/2006/relationships/hyperlink" Target="https://www.capgemini.com/optimize-your-business-and-it-operations" TargetMode="External"/><Relationship Id="rId4" Type="http://schemas.openxmlformats.org/officeDocument/2006/relationships/image" Target="../media/image45.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1.xml"/><Relationship Id="rId1" Type="http://schemas.openxmlformats.org/officeDocument/2006/relationships/tags" Target="../tags/tag18.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 Id="rId4" Type="http://schemas.openxmlformats.org/officeDocument/2006/relationships/image" Target="../media/image4.svg"/></Relationships>
</file>

<file path=ppt/slideLayouts/_rels/slideLayout7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 Id="rId4" Type="http://schemas.openxmlformats.org/officeDocument/2006/relationships/image" Target="../media/image4.svg"/></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47.svg"/><Relationship Id="rId2" Type="http://schemas.openxmlformats.org/officeDocument/2006/relationships/image" Target="../media/image38.png"/><Relationship Id="rId1" Type="http://schemas.openxmlformats.org/officeDocument/2006/relationships/slideMaster" Target="../slideMasters/slideMaster5.xml"/><Relationship Id="rId4" Type="http://schemas.openxmlformats.org/officeDocument/2006/relationships/hyperlink" Target="https://www.capgemini.com/optimize-your-business-and-it-operations" TargetMode="Externa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 Id="rId4" Type="http://schemas.openxmlformats.org/officeDocument/2006/relationships/image" Target="../media/image4.svg"/></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 Id="rId4" Type="http://schemas.openxmlformats.org/officeDocument/2006/relationships/image" Target="../media/image4.svg"/></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 Id="rId4" Type="http://schemas.openxmlformats.org/officeDocument/2006/relationships/image" Target="../media/image4.svg"/></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9.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nvPr>
        </p:nvGraphicFramePr>
        <p:xfrm>
          <a:off x="1" y="0"/>
          <a:ext cx="146538" cy="158750"/>
        </p:xfrm>
        <a:graphic>
          <a:graphicData uri="http://schemas.openxmlformats.org/presentationml/2006/ole">
            <mc:AlternateContent xmlns:mc="http://schemas.openxmlformats.org/markup-compatibility/2006">
              <mc:Choice xmlns:v="urn:schemas-microsoft-com:vml" Requires="v">
                <p:oleObj spid="_x0000_s2085" name="think-cell Slide" r:id="rId6" imgW="360" imgH="360" progId="">
                  <p:embed/>
                </p:oleObj>
              </mc:Choice>
              <mc:Fallback>
                <p:oleObj name="think-cell Slide" r:id="rId6" imgW="360" imgH="360"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ctrTitle" hasCustomPrompt="1"/>
            <p:custDataLst>
              <p:tags r:id="rId3"/>
            </p:custDataLst>
          </p:nvPr>
        </p:nvSpPr>
        <p:spPr>
          <a:xfrm>
            <a:off x="0" y="2959926"/>
            <a:ext cx="5035137" cy="1098157"/>
          </a:xfrm>
        </p:spPr>
        <p:txBody>
          <a:bodyPr lIns="720000" tIns="33059" rIns="33059" bIns="33059" anchor="t"/>
          <a:lstStyle>
            <a:lvl1pPr marL="0" indent="0" algn="l">
              <a:defRPr sz="3700" b="1">
                <a:solidFill>
                  <a:schemeClr val="tx1"/>
                </a:solidFill>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4"/>
            </p:custDataLst>
          </p:nvPr>
        </p:nvSpPr>
        <p:spPr>
          <a:xfrm>
            <a:off x="4491614" y="4949633"/>
            <a:ext cx="4652387" cy="874227"/>
          </a:xfrm>
        </p:spPr>
        <p:txBody>
          <a:bodyPr lIns="720000" tIns="33059" rIns="33059" bIns="33059"/>
          <a:lstStyle>
            <a:lvl1pPr marL="0" indent="0" algn="l">
              <a:buNone/>
              <a:defRPr sz="2200" b="0">
                <a:solidFill>
                  <a:schemeClr val="tx1"/>
                </a:solidFill>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spTree>
    <p:extLst>
      <p:ext uri="{BB962C8B-B14F-4D97-AF65-F5344CB8AC3E}">
        <p14:creationId xmlns:p14="http://schemas.microsoft.com/office/powerpoint/2010/main" val="2194132491"/>
      </p:ext>
    </p:extLst>
  </p:cSld>
  <p:clrMapOvr>
    <a:masterClrMapping/>
  </p:clrMapOvr>
  <p:timing>
    <p:tnLst>
      <p:par>
        <p:cTn id="1" dur="indefinite" restart="never" nodeType="tmRoot"/>
      </p:par>
    </p:tnLst>
  </p:timing>
  <p:hf sldNum="0" hd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0" y="1"/>
          <a:ext cx="135749" cy="143985"/>
        </p:xfrm>
        <a:graphic>
          <a:graphicData uri="http://schemas.openxmlformats.org/presentationml/2006/ole">
            <mc:AlternateContent xmlns:mc="http://schemas.openxmlformats.org/markup-compatibility/2006">
              <mc:Choice xmlns:v="urn:schemas-microsoft-com:vml" Requires="v">
                <p:oleObj spid="_x0000_s4133" name="think-cell Slide" r:id="rId7" imgW="360" imgH="360" progId="">
                  <p:embed/>
                </p:oleObj>
              </mc:Choice>
              <mc:Fallback>
                <p:oleObj name="think-cell Slide" r:id="rId7" imgW="360" imgH="360" progId="">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1"/>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3"/>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4"/>
            </p:custDataLst>
          </p:nvPr>
        </p:nvSpPr>
        <p:spPr>
          <a:xfrm>
            <a:off x="298516" y="2111956"/>
            <a:ext cx="8845484"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5"/>
            </p:custDataLst>
          </p:nvPr>
        </p:nvSpPr>
        <p:spPr>
          <a:xfrm>
            <a:off x="298604" y="1495447"/>
            <a:ext cx="8860286"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extLst>
      <p:ext uri="{BB962C8B-B14F-4D97-AF65-F5344CB8AC3E}">
        <p14:creationId xmlns:p14="http://schemas.microsoft.com/office/powerpoint/2010/main" val="4215001937"/>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5157" name="think-cell Slide" r:id="rId7" imgW="360" imgH="360" progId="">
                  <p:embed/>
                </p:oleObj>
              </mc:Choice>
              <mc:Fallback>
                <p:oleObj name="think-cell Slide" r:id="rId7" imgW="360" imgH="360" progId="">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hasCustomPrompt="1"/>
            <p:custDataLst>
              <p:tags r:id="rId3"/>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4"/>
            </p:custDataLst>
          </p:nvPr>
        </p:nvSpPr>
        <p:spPr>
          <a:xfrm>
            <a:off x="290500" y="1533439"/>
            <a:ext cx="4155820" cy="4715504"/>
          </a:xfrm>
        </p:spPr>
        <p:txBody>
          <a:bodyPr/>
          <a:lstStyle>
            <a:lvl1pPr>
              <a:defRPr sz="200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5"/>
            </p:custDataLst>
          </p:nvPr>
        </p:nvSpPr>
        <p:spPr>
          <a:xfrm>
            <a:off x="4636466" y="1533440"/>
            <a:ext cx="4155820" cy="4725584"/>
          </a:xfrm>
        </p:spPr>
        <p:txBody>
          <a:bodyPr/>
          <a:lstStyle>
            <a:lvl1pPr>
              <a:defRPr sz="200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extLst>
      <p:ext uri="{BB962C8B-B14F-4D97-AF65-F5344CB8AC3E}">
        <p14:creationId xmlns:p14="http://schemas.microsoft.com/office/powerpoint/2010/main" val="2564583840"/>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custDataLst>
              <p:tags r:id="rId2"/>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6181" name="think-cell Slide" r:id="rId9" imgW="360" imgH="360" progId="">
                  <p:embed/>
                </p:oleObj>
              </mc:Choice>
              <mc:Fallback>
                <p:oleObj name="think-cell Slide" r:id="rId9" imgW="360" imgH="360" progId="">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hasCustomPrompt="1"/>
            <p:custDataLst>
              <p:tags r:id="rId3"/>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4"/>
            </p:custDataLst>
          </p:nvPr>
        </p:nvSpPr>
        <p:spPr>
          <a:xfrm>
            <a:off x="290500" y="2206953"/>
            <a:ext cx="4155820" cy="4041990"/>
          </a:xfrm>
        </p:spPr>
        <p:txBody>
          <a:bodyPr/>
          <a:lstStyle>
            <a:lvl1pPr>
              <a:defRPr sz="1800"/>
            </a:lvl1pPr>
            <a:lvl2pPr>
              <a:defRPr sz="1600"/>
            </a:lvl2pPr>
            <a:lvl3pPr>
              <a:defRPr sz="1400"/>
            </a:lvl3pPr>
            <a:lvl4pPr>
              <a:defRPr sz="12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5"/>
            </p:custDataLst>
          </p:nvPr>
        </p:nvSpPr>
        <p:spPr>
          <a:xfrm>
            <a:off x="4636466" y="2208394"/>
            <a:ext cx="4155820" cy="4050630"/>
          </a:xfrm>
        </p:spPr>
        <p:txBody>
          <a:bodyPr/>
          <a:lstStyle>
            <a:lvl1pPr>
              <a:defRPr sz="1800"/>
            </a:lvl1pPr>
            <a:lvl2pPr>
              <a:defRPr sz="1600"/>
            </a:lvl2pPr>
            <a:lvl3pPr>
              <a:defRPr sz="1400"/>
            </a:lvl3pPr>
            <a:lvl4pPr>
              <a:defRPr sz="12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6"/>
            </p:custDataLst>
          </p:nvPr>
        </p:nvSpPr>
        <p:spPr>
          <a:xfrm>
            <a:off x="290501" y="1542648"/>
            <a:ext cx="4155820"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7"/>
            </p:custDataLst>
          </p:nvPr>
        </p:nvSpPr>
        <p:spPr>
          <a:xfrm>
            <a:off x="4636749" y="1533439"/>
            <a:ext cx="4155820"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extLst>
      <p:ext uri="{BB962C8B-B14F-4D97-AF65-F5344CB8AC3E}">
        <p14:creationId xmlns:p14="http://schemas.microsoft.com/office/powerpoint/2010/main" val="416649882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 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408791" y="1459814"/>
            <a:ext cx="3990466" cy="468996"/>
          </a:xfrm>
          <a:solidFill>
            <a:schemeClr val="accent2"/>
          </a:solidFill>
          <a:ln w="25400">
            <a:solidFill>
              <a:schemeClr val="tx1"/>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600" b="1" kern="1200" dirty="0" smtClean="0">
                <a:solidFill>
                  <a:schemeClr val="accent2">
                    <a:lumMod val="20000"/>
                    <a:lumOff val="80000"/>
                  </a:schemeClr>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408791" y="1984895"/>
            <a:ext cx="3990466" cy="1685312"/>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4766260" y="1459814"/>
            <a:ext cx="3990466" cy="468996"/>
          </a:xfrm>
          <a:solidFill>
            <a:schemeClr val="accent2"/>
          </a:solidFill>
          <a:ln w="25400">
            <a:solidFill>
              <a:schemeClr val="tx1"/>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600" b="1" kern="1200" dirty="0" smtClean="0">
                <a:solidFill>
                  <a:schemeClr val="accent2">
                    <a:lumMod val="20000"/>
                    <a:lumOff val="80000"/>
                  </a:schemeClr>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4766260" y="1984895"/>
            <a:ext cx="3990466" cy="1685312"/>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408791" y="3843789"/>
            <a:ext cx="3990466" cy="468996"/>
          </a:xfrm>
          <a:solidFill>
            <a:schemeClr val="accent2"/>
          </a:solidFill>
          <a:ln w="25400">
            <a:solidFill>
              <a:schemeClr val="tx1"/>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600" b="1" kern="1200" dirty="0" smtClean="0">
                <a:solidFill>
                  <a:schemeClr val="accent2">
                    <a:lumMod val="20000"/>
                    <a:lumOff val="80000"/>
                  </a:schemeClr>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408791" y="4375488"/>
            <a:ext cx="3990466" cy="1820917"/>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4766260" y="3843789"/>
            <a:ext cx="3990466" cy="468996"/>
          </a:xfrm>
          <a:solidFill>
            <a:schemeClr val="accent2"/>
          </a:solidFill>
          <a:ln w="25400">
            <a:solidFill>
              <a:schemeClr val="tx1"/>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600" b="1" kern="1200" dirty="0" smtClean="0">
                <a:solidFill>
                  <a:schemeClr val="accent2">
                    <a:lumMod val="20000"/>
                    <a:lumOff val="80000"/>
                  </a:schemeClr>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4766260" y="4375488"/>
            <a:ext cx="3990466" cy="1820917"/>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extLst>
      <p:ext uri="{BB962C8B-B14F-4D97-AF65-F5344CB8AC3E}">
        <p14:creationId xmlns:p14="http://schemas.microsoft.com/office/powerpoint/2010/main" val="349271637"/>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O NOT US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pic>
        <p:nvPicPr>
          <p:cNvPr id="3" name="Picture 12"/>
          <p:cNvPicPr>
            <a:picLocks noChangeAspect="1" noChangeArrowheads="1"/>
          </p:cNvPicPr>
          <p:nvPr userDrawn="1"/>
        </p:nvPicPr>
        <p:blipFill>
          <a:blip r:embed="rId3"/>
          <a:srcRect/>
          <a:stretch>
            <a:fillRect/>
          </a:stretch>
        </p:blipFill>
        <p:spPr bwMode="auto">
          <a:xfrm>
            <a:off x="7315200" y="1828799"/>
            <a:ext cx="1693941" cy="1554480"/>
          </a:xfrm>
          <a:prstGeom prst="rect">
            <a:avLst/>
          </a:prstGeom>
          <a:noFill/>
          <a:ln w="9525">
            <a:noFill/>
            <a:miter lim="800000"/>
            <a:headEnd/>
            <a:tailEnd/>
          </a:ln>
          <a:effectLst/>
        </p:spPr>
      </p:pic>
      <p:sp>
        <p:nvSpPr>
          <p:cNvPr id="4" name="Content Placeholder 2"/>
          <p:cNvSpPr>
            <a:spLocks noGrp="1"/>
          </p:cNvSpPr>
          <p:nvPr>
            <p:ph idx="1" hasCustomPrompt="1"/>
            <p:custDataLst>
              <p:tags r:id="rId1"/>
            </p:custDataLst>
          </p:nvPr>
        </p:nvSpPr>
        <p:spPr>
          <a:xfrm>
            <a:off x="298516" y="1494766"/>
            <a:ext cx="7009788"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extLst>
      <p:ext uri="{BB962C8B-B14F-4D97-AF65-F5344CB8AC3E}">
        <p14:creationId xmlns:p14="http://schemas.microsoft.com/office/powerpoint/2010/main" val="255523966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re seul">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7205" name="think-cell Slide" r:id="rId5" imgW="360" imgH="360" progId="">
                  <p:embed/>
                </p:oleObj>
              </mc:Choice>
              <mc:Fallback>
                <p:oleObj name="think-cell Slide" r:id="rId5" imgW="360" imgH="360" progId="">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hasCustomPrompt="1"/>
            <p:custDataLst>
              <p:tags r:id="rId3"/>
            </p:custDataLst>
          </p:nvPr>
        </p:nvSpPr>
        <p:spPr/>
        <p:txBody>
          <a:bodyPr/>
          <a:lstStyle>
            <a:lvl1pPr>
              <a:defRPr/>
            </a:lvl1pPr>
          </a:lstStyle>
          <a:p>
            <a:pPr lvl="0"/>
            <a:r>
              <a:rPr lang="en-US" noProof="0" dirty="0" smtClean="0"/>
              <a:t>Click to edit Master title style</a:t>
            </a:r>
          </a:p>
        </p:txBody>
      </p:sp>
    </p:spTree>
    <p:extLst>
      <p:ext uri="{BB962C8B-B14F-4D97-AF65-F5344CB8AC3E}">
        <p14:creationId xmlns:p14="http://schemas.microsoft.com/office/powerpoint/2010/main" val="3786541623"/>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lvl1pPr>
              <a:buFont typeface="Wingdings" pitchFamily="2" charset="2"/>
              <a:buChar char="Ø"/>
              <a:defRPr/>
            </a:lvl1pPr>
            <a:lvl4pPr>
              <a:defRPr lang="en-US" sz="1600" kern="1200" dirty="0" smtClean="0">
                <a:solidFill>
                  <a:schemeClr val="bg1">
                    <a:lumMod val="50000"/>
                  </a:schemeClr>
                </a:solidFill>
                <a:latin typeface="Candara" panose="020E0502030303020204" pitchFamily="34" charset="0"/>
                <a:ea typeface="+mn-ea"/>
                <a:cs typeface="+mn-cs"/>
              </a:defRPr>
            </a:lvl4pPr>
            <a:lvl5pPr>
              <a:defRPr lang="en-US" sz="1600" kern="1200" dirty="0">
                <a:solidFill>
                  <a:schemeClr val="bg1">
                    <a:lumMod val="50000"/>
                  </a:schemeClr>
                </a:solidFill>
                <a:latin typeface="Candara" panose="020E0502030303020204" pitchFamily="34" charset="0"/>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r>
              <a:rPr lang="en-US" smtClean="0"/>
              <a:t>Capgemini Public</a:t>
            </a:r>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277C1CF3-A711-4C17-A994-E6863511BAD7}" type="slidenum">
              <a:rPr lang="en-US" smtClean="0"/>
              <a:pPr/>
              <a:t>‹#›</a:t>
            </a:fld>
            <a:endParaRPr lang="en-US"/>
          </a:p>
        </p:txBody>
      </p:sp>
    </p:spTree>
    <p:extLst>
      <p:ext uri="{BB962C8B-B14F-4D97-AF65-F5344CB8AC3E}">
        <p14:creationId xmlns:p14="http://schemas.microsoft.com/office/powerpoint/2010/main" val="227600304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nvPr>
        </p:nvGraphicFramePr>
        <p:xfrm>
          <a:off x="0" y="1"/>
          <a:ext cx="135749" cy="143985"/>
        </p:xfrm>
        <a:graphic>
          <a:graphicData uri="http://schemas.openxmlformats.org/presentationml/2006/ole">
            <mc:AlternateContent xmlns:mc="http://schemas.openxmlformats.org/markup-compatibility/2006">
              <mc:Choice xmlns:v="urn:schemas-microsoft-com:vml" Requires="v">
                <p:oleObj spid="_x0000_s8229" name="think-cell Slide" r:id="rId4" imgW="360" imgH="360" progId="">
                  <p:embed/>
                </p:oleObj>
              </mc:Choice>
              <mc:Fallback>
                <p:oleObj name="think-cell Slide" r:id="rId4" imgW="360" imgH="36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1"/>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873705048"/>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Cover1">
    <p:bg>
      <p:bgPr>
        <a:solidFill>
          <a:schemeClr val="bg1"/>
        </a:solidFill>
        <a:effectLst/>
      </p:bgPr>
    </p:bg>
    <p:spTree>
      <p:nvGrpSpPr>
        <p:cNvPr id="1" name=""/>
        <p:cNvGrpSpPr/>
        <p:nvPr/>
      </p:nvGrpSpPr>
      <p:grpSpPr>
        <a:xfrm>
          <a:off x="0" y="0"/>
          <a:ext cx="0" cy="0"/>
          <a:chOff x="0" y="0"/>
          <a:chExt cx="0" cy="0"/>
        </a:xfrm>
      </p:grpSpPr>
      <p:sp>
        <p:nvSpPr>
          <p:cNvPr id="2" name="Rectangle 1"/>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5" name="Graphic 97">
            <a:extLst>
              <a:ext uri="{FF2B5EF4-FFF2-40B4-BE49-F238E27FC236}">
                <a16:creationId xmlns="" xmlns:a16="http://schemas.microsoft.com/office/drawing/2014/main" id="{46279687-00F0-4823-8159-585447C125F0}"/>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flipH="1">
            <a:off x="3845575" y="0"/>
            <a:ext cx="5298425" cy="6858000"/>
          </a:xfrm>
          <a:prstGeom prst="rect">
            <a:avLst/>
          </a:prstGeom>
        </p:spPr>
      </p:pic>
      <p:sp>
        <p:nvSpPr>
          <p:cNvPr id="11" name="Title 1"/>
          <p:cNvSpPr>
            <a:spLocks noGrp="1"/>
          </p:cNvSpPr>
          <p:nvPr>
            <p:ph type="ctrTitle" hasCustomPrompt="1"/>
          </p:nvPr>
        </p:nvSpPr>
        <p:spPr>
          <a:xfrm>
            <a:off x="305991" y="3068961"/>
            <a:ext cx="3725949"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nSpc>
                <a:spcPts val="2250"/>
              </a:lnSpc>
              <a:defRPr lang="en-US" sz="1950" b="0" dirty="0">
                <a:solidFill>
                  <a:srgbClr val="0070AD"/>
                </a:solidFill>
              </a:defRPr>
            </a:lvl1pPr>
          </a:lstStyle>
          <a:p>
            <a:pPr marL="0" lvl="0"/>
            <a:r>
              <a:rPr lang="en-US" dirty="0"/>
              <a:t>Click to insert title</a:t>
            </a:r>
          </a:p>
        </p:txBody>
      </p:sp>
      <p:sp>
        <p:nvSpPr>
          <p:cNvPr id="12" name="Subtitle 2"/>
          <p:cNvSpPr>
            <a:spLocks noGrp="1"/>
          </p:cNvSpPr>
          <p:nvPr>
            <p:ph type="subTitle" idx="1" hasCustomPrompt="1"/>
          </p:nvPr>
        </p:nvSpPr>
        <p:spPr>
          <a:xfrm>
            <a:off x="305991" y="3932560"/>
            <a:ext cx="3725949"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685800" rtl="0" eaLnBrk="1" fontAlgn="auto" latinLnBrk="0" hangingPunct="1">
              <a:lnSpc>
                <a:spcPts val="1350"/>
              </a:lnSpc>
              <a:spcBef>
                <a:spcPts val="0"/>
              </a:spcBef>
              <a:spcAft>
                <a:spcPts val="0"/>
              </a:spcAft>
              <a:buClrTx/>
              <a:buSzTx/>
              <a:buFont typeface="Arial" panose="020B0604020202020204" pitchFamily="34" charset="0"/>
              <a:buNone/>
              <a:tabLst/>
              <a:defRPr lang="en-US" sz="1200" dirty="0">
                <a:solidFill>
                  <a:srgbClr val="0070AD"/>
                </a:solidFill>
              </a:defRPr>
            </a:lvl1pPr>
          </a:lstStyle>
          <a:p>
            <a:pPr marL="0" lvl="0"/>
            <a:r>
              <a:rPr lang="en-US" dirty="0"/>
              <a:t>Click to insert presenter, location, and date</a:t>
            </a:r>
          </a:p>
        </p:txBody>
      </p:sp>
      <p:pic>
        <p:nvPicPr>
          <p:cNvPr id="7" name="Graphic 9">
            <a:extLst>
              <a:ext uri="{FF2B5EF4-FFF2-40B4-BE49-F238E27FC236}">
                <a16:creationId xmlns="" xmlns:a16="http://schemas.microsoft.com/office/drawing/2014/main" id="{C3D2EC56-D17C-4A75-8178-C69397BC7353}"/>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305991" y="6101473"/>
            <a:ext cx="1714500" cy="510013"/>
          </a:xfrm>
          <a:prstGeom prst="rect">
            <a:avLst/>
          </a:prstGeom>
        </p:spPr>
      </p:pic>
    </p:spTree>
    <p:extLst>
      <p:ext uri="{BB962C8B-B14F-4D97-AF65-F5344CB8AC3E}">
        <p14:creationId xmlns:p14="http://schemas.microsoft.com/office/powerpoint/2010/main" val="2176855230"/>
      </p:ext>
    </p:extLst>
  </p:cSld>
  <p:clrMapOvr>
    <a:masterClrMapping/>
  </p:clrMapOvr>
  <p:hf sldNum="0" hdr="0" dt="0"/>
  <p:extLst mod="1">
    <p:ext uri="{DCECCB84-F9BA-43D5-87BE-67443E8EF086}">
      <p15:sldGuideLst xmlns:p15="http://schemas.microsoft.com/office/powerpoint/2012/main">
        <p15:guide id="1" pos="7219">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Cover2">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6" name="Graphic 17">
            <a:extLst>
              <a:ext uri="{FF2B5EF4-FFF2-40B4-BE49-F238E27FC236}">
                <a16:creationId xmlns="" xmlns:a16="http://schemas.microsoft.com/office/drawing/2014/main" id="{829BBBD1-ECF6-4131-A3B0-11EFC39DB482}"/>
              </a:ext>
            </a:extLst>
          </p:cNvPr>
          <p:cNvPicPr>
            <a:picLocks noChangeAspect="1"/>
          </p:cNvPicPr>
          <p:nvPr/>
        </p:nvPicPr>
        <p:blipFill rotWithShape="1">
          <a:blip r:embed="rId2">
            <a:extLst>
              <a:ext uri="{96DAC541-7B7A-43D3-8B79-37D633B846F1}">
                <asvg:svgBlip xmlns="" xmlns:asvg="http://schemas.microsoft.com/office/drawing/2016/SVG/main" r:embed="rId3"/>
              </a:ext>
            </a:extLst>
          </a:blip>
          <a:srcRect t="1" b="46599"/>
          <a:stretch/>
        </p:blipFill>
        <p:spPr>
          <a:xfrm flipH="1">
            <a:off x="2830285" y="1844825"/>
            <a:ext cx="6313715" cy="5013176"/>
          </a:xfrm>
          <a:prstGeom prst="rect">
            <a:avLst/>
          </a:prstGeom>
        </p:spPr>
      </p:pic>
      <p:pic>
        <p:nvPicPr>
          <p:cNvPr id="5" name="Graphic 9">
            <a:extLst>
              <a:ext uri="{FF2B5EF4-FFF2-40B4-BE49-F238E27FC236}">
                <a16:creationId xmlns="" xmlns:a16="http://schemas.microsoft.com/office/drawing/2014/main" id="{C3D2EC56-D17C-4A75-8178-C69397BC7353}"/>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305991" y="404814"/>
            <a:ext cx="1714500" cy="510013"/>
          </a:xfrm>
          <a:prstGeom prst="rect">
            <a:avLst/>
          </a:prstGeom>
        </p:spPr>
      </p:pic>
      <p:sp>
        <p:nvSpPr>
          <p:cNvPr id="14" name="Text Placeholder 13">
            <a:extLst>
              <a:ext uri="{FF2B5EF4-FFF2-40B4-BE49-F238E27FC236}">
                <a16:creationId xmlns="" xmlns:a16="http://schemas.microsoft.com/office/drawing/2014/main" id="{4252348C-45B4-48E3-B74B-8E834575C8AA}"/>
              </a:ext>
            </a:extLst>
          </p:cNvPr>
          <p:cNvSpPr>
            <a:spLocks noGrp="1"/>
          </p:cNvSpPr>
          <p:nvPr>
            <p:ph type="body" sz="quarter" idx="10" hasCustomPrompt="1"/>
          </p:nvPr>
        </p:nvSpPr>
        <p:spPr>
          <a:xfrm>
            <a:off x="4788024" y="4157668"/>
            <a:ext cx="4049986" cy="1079500"/>
          </a:xfrm>
        </p:spPr>
        <p:txBody>
          <a:bodyPr anchor="b">
            <a:normAutofit/>
          </a:bodyPr>
          <a:lstStyle>
            <a:lvl1pPr algn="r">
              <a:lnSpc>
                <a:spcPts val="2250"/>
              </a:lnSpc>
              <a:defRPr sz="1950">
                <a:solidFill>
                  <a:schemeClr val="bg1"/>
                </a:solidFill>
              </a:defRPr>
            </a:lvl1pPr>
          </a:lstStyle>
          <a:p>
            <a:pPr lvl="0"/>
            <a:r>
              <a:rPr lang="en-US" dirty="0"/>
              <a:t>Click to insert title</a:t>
            </a:r>
          </a:p>
        </p:txBody>
      </p:sp>
      <p:sp>
        <p:nvSpPr>
          <p:cNvPr id="15" name="Text Placeholder 13">
            <a:extLst>
              <a:ext uri="{FF2B5EF4-FFF2-40B4-BE49-F238E27FC236}">
                <a16:creationId xmlns="" xmlns:a16="http://schemas.microsoft.com/office/drawing/2014/main" id="{97620309-84FF-4D53-AD39-936B55216B4B}"/>
              </a:ext>
            </a:extLst>
          </p:cNvPr>
          <p:cNvSpPr>
            <a:spLocks noGrp="1"/>
          </p:cNvSpPr>
          <p:nvPr>
            <p:ph type="body" sz="quarter" idx="11" hasCustomPrompt="1"/>
          </p:nvPr>
        </p:nvSpPr>
        <p:spPr>
          <a:xfrm>
            <a:off x="4787004" y="5381481"/>
            <a:ext cx="4051006" cy="1079500"/>
          </a:xfrm>
        </p:spPr>
        <p:txBody>
          <a:bodyPr anchor="t">
            <a:normAutofit/>
          </a:bodyPr>
          <a:lstStyle>
            <a:lvl1pPr marL="0" algn="r">
              <a:lnSpc>
                <a:spcPts val="1650"/>
              </a:lnSpc>
              <a:defRPr sz="1350">
                <a:solidFill>
                  <a:schemeClr val="bg1"/>
                </a:solidFill>
              </a:defRPr>
            </a:lvl1pPr>
          </a:lstStyle>
          <a:p>
            <a:pPr marL="0" lvl="0"/>
            <a:r>
              <a:rPr lang="en-US" dirty="0"/>
              <a:t>Click to insert presenter, location, and date</a:t>
            </a:r>
          </a:p>
        </p:txBody>
      </p:sp>
    </p:spTree>
    <p:extLst>
      <p:ext uri="{BB962C8B-B14F-4D97-AF65-F5344CB8AC3E}">
        <p14:creationId xmlns:p14="http://schemas.microsoft.com/office/powerpoint/2010/main" val="685775158"/>
      </p:ext>
    </p:extLst>
  </p:cSld>
  <p:clrMapOvr>
    <a:masterClrMapping/>
  </p:clrMapOvr>
  <p:hf sldNum="0" hd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0" y="1"/>
          <a:ext cx="135749" cy="143985"/>
        </p:xfrm>
        <a:graphic>
          <a:graphicData uri="http://schemas.openxmlformats.org/presentationml/2006/ole">
            <mc:AlternateContent xmlns:mc="http://schemas.openxmlformats.org/markup-compatibility/2006">
              <mc:Choice xmlns:v="urn:schemas-microsoft-com:vml" Requires="v">
                <p:oleObj spid="_x0000_s3109" name="think-cell Slide" r:id="rId6" imgW="360" imgH="360" progId="">
                  <p:embed/>
                </p:oleObj>
              </mc:Choice>
              <mc:Fallback>
                <p:oleObj name="think-cell Slide" r:id="rId6" imgW="360" imgH="360"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1"/>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3"/>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4"/>
            </p:custDataLst>
          </p:nvPr>
        </p:nvSpPr>
        <p:spPr>
          <a:xfrm>
            <a:off x="298516" y="1494766"/>
            <a:ext cx="8845484"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extLst>
      <p:ext uri="{BB962C8B-B14F-4D97-AF65-F5344CB8AC3E}">
        <p14:creationId xmlns:p14="http://schemas.microsoft.com/office/powerpoint/2010/main" val="4166494531"/>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Cover3">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6" name="Graphic 9">
            <a:extLst>
              <a:ext uri="{FF2B5EF4-FFF2-40B4-BE49-F238E27FC236}">
                <a16:creationId xmlns="" xmlns:a16="http://schemas.microsoft.com/office/drawing/2014/main" id="{C3D2EC56-D17C-4A75-8178-C69397BC7353}"/>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305991" y="404814"/>
            <a:ext cx="1714500" cy="510013"/>
          </a:xfrm>
          <a:prstGeom prst="rect">
            <a:avLst/>
          </a:prstGeom>
        </p:spPr>
      </p:pic>
      <p:sp>
        <p:nvSpPr>
          <p:cNvPr id="10" name="Text Placeholder 13">
            <a:extLst>
              <a:ext uri="{FF2B5EF4-FFF2-40B4-BE49-F238E27FC236}">
                <a16:creationId xmlns="" xmlns:a16="http://schemas.microsoft.com/office/drawing/2014/main" id="{7D1DC75A-C7A4-44A4-B19C-D445335545B0}"/>
              </a:ext>
            </a:extLst>
          </p:cNvPr>
          <p:cNvSpPr>
            <a:spLocks noGrp="1"/>
          </p:cNvSpPr>
          <p:nvPr>
            <p:ph type="body" sz="quarter" idx="11" hasCustomPrompt="1"/>
          </p:nvPr>
        </p:nvSpPr>
        <p:spPr>
          <a:xfrm>
            <a:off x="305991" y="2276872"/>
            <a:ext cx="4049985" cy="869950"/>
          </a:xfrm>
        </p:spPr>
        <p:txBody>
          <a:bodyPr lIns="0" tIns="0" rIns="0" bIns="0" anchor="b">
            <a:normAutofit/>
          </a:bodyPr>
          <a:lstStyle>
            <a:lvl1pPr>
              <a:lnSpc>
                <a:spcPts val="2250"/>
              </a:lnSpc>
              <a:defRPr sz="1950">
                <a:solidFill>
                  <a:schemeClr val="tx2"/>
                </a:solidFill>
              </a:defRPr>
            </a:lvl1pPr>
            <a:lvl2pPr>
              <a:defRPr sz="18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 xmlns:a16="http://schemas.microsoft.com/office/drawing/2014/main" id="{563879A0-0979-491A-8758-371BB7AD935B}"/>
              </a:ext>
            </a:extLst>
          </p:cNvPr>
          <p:cNvSpPr>
            <a:spLocks noGrp="1"/>
          </p:cNvSpPr>
          <p:nvPr>
            <p:ph type="body" sz="quarter" idx="12" hasCustomPrompt="1"/>
          </p:nvPr>
        </p:nvSpPr>
        <p:spPr>
          <a:xfrm>
            <a:off x="305991" y="3261834"/>
            <a:ext cx="4049985" cy="1196340"/>
          </a:xfrm>
        </p:spPr>
        <p:txBody>
          <a:bodyPr lIns="0" tIns="0" rIns="0" bIns="0">
            <a:normAutofit/>
          </a:bodyPr>
          <a:lstStyle>
            <a:lvl1pPr>
              <a:lnSpc>
                <a:spcPts val="1350"/>
              </a:lnSpc>
              <a:defRPr sz="1200">
                <a:solidFill>
                  <a:schemeClr val="accent2"/>
                </a:solidFill>
              </a:defRPr>
            </a:lvl1pPr>
            <a:lvl2pPr>
              <a:defRPr sz="1200">
                <a:solidFill>
                  <a:schemeClr val="bg1"/>
                </a:solidFill>
              </a:defRPr>
            </a:lvl2pPr>
          </a:lstStyle>
          <a:p>
            <a:pPr lvl="0"/>
            <a:r>
              <a:rPr lang="en-US" dirty="0"/>
              <a:t>Click to insert presenter, location, and date</a:t>
            </a:r>
            <a:endParaRPr lang="pt-PT" dirty="0"/>
          </a:p>
        </p:txBody>
      </p:sp>
      <p:sp>
        <p:nvSpPr>
          <p:cNvPr id="4" name="Freeform 11"/>
          <p:cNvSpPr>
            <a:spLocks/>
          </p:cNvSpPr>
          <p:nvPr/>
        </p:nvSpPr>
        <p:spPr bwMode="auto">
          <a:xfrm rot="16200000" flipH="1">
            <a:off x="3983355" y="804672"/>
            <a:ext cx="6353908" cy="4744568"/>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5"/>
          </a:solidFill>
          <a:ln>
            <a:noFill/>
          </a:ln>
        </p:spPr>
        <p:txBody>
          <a:bodyPr vert="horz" wrap="square" lIns="68580" tIns="34290" rIns="68580" bIns="34290" numCol="1" anchor="t" anchorCtr="0" compatLnSpc="1">
            <a:prstTxWarp prst="textNoShape">
              <a:avLst/>
            </a:prstTxWarp>
          </a:bodyPr>
          <a:lstStyle/>
          <a:p>
            <a:endParaRPr lang="en-US" sz="1350" dirty="0"/>
          </a:p>
        </p:txBody>
      </p:sp>
    </p:spTree>
    <p:extLst>
      <p:ext uri="{BB962C8B-B14F-4D97-AF65-F5344CB8AC3E}">
        <p14:creationId xmlns:p14="http://schemas.microsoft.com/office/powerpoint/2010/main" val="89195382"/>
      </p:ext>
    </p:extLst>
  </p:cSld>
  <p:clrMapOvr>
    <a:masterClrMapping/>
  </p:clrMapOvr>
  <p:hf sldNum="0" hd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Cover4 (with image)">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6" name="Graphic 9">
            <a:extLst>
              <a:ext uri="{FF2B5EF4-FFF2-40B4-BE49-F238E27FC236}">
                <a16:creationId xmlns="" xmlns:a16="http://schemas.microsoft.com/office/drawing/2014/main" id="{C3D2EC56-D17C-4A75-8178-C69397BC7353}"/>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305991" y="404814"/>
            <a:ext cx="1714500" cy="510013"/>
          </a:xfrm>
          <a:prstGeom prst="rect">
            <a:avLst/>
          </a:prstGeom>
        </p:spPr>
      </p:pic>
      <p:sp>
        <p:nvSpPr>
          <p:cNvPr id="10" name="Text Placeholder 13">
            <a:extLst>
              <a:ext uri="{FF2B5EF4-FFF2-40B4-BE49-F238E27FC236}">
                <a16:creationId xmlns="" xmlns:a16="http://schemas.microsoft.com/office/drawing/2014/main" id="{7D1DC75A-C7A4-44A4-B19C-D445335545B0}"/>
              </a:ext>
            </a:extLst>
          </p:cNvPr>
          <p:cNvSpPr>
            <a:spLocks noGrp="1"/>
          </p:cNvSpPr>
          <p:nvPr>
            <p:ph type="body" sz="quarter" idx="11" hasCustomPrompt="1"/>
          </p:nvPr>
        </p:nvSpPr>
        <p:spPr>
          <a:xfrm>
            <a:off x="305991" y="3555553"/>
            <a:ext cx="4049985" cy="869950"/>
          </a:xfrm>
        </p:spPr>
        <p:txBody>
          <a:bodyPr lIns="0" tIns="0" rIns="0" bIns="0" anchor="b">
            <a:normAutofit/>
          </a:bodyPr>
          <a:lstStyle>
            <a:lvl1pPr>
              <a:lnSpc>
                <a:spcPts val="2250"/>
              </a:lnSpc>
              <a:defRPr sz="1950">
                <a:solidFill>
                  <a:schemeClr val="tx2"/>
                </a:solidFill>
              </a:defRPr>
            </a:lvl1pPr>
            <a:lvl2pPr>
              <a:defRPr sz="18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 xmlns:a16="http://schemas.microsoft.com/office/drawing/2014/main" id="{563879A0-0979-491A-8758-371BB7AD935B}"/>
              </a:ext>
            </a:extLst>
          </p:cNvPr>
          <p:cNvSpPr>
            <a:spLocks noGrp="1"/>
          </p:cNvSpPr>
          <p:nvPr>
            <p:ph type="body" sz="quarter" idx="12" hasCustomPrompt="1"/>
          </p:nvPr>
        </p:nvSpPr>
        <p:spPr>
          <a:xfrm>
            <a:off x="305991" y="4540515"/>
            <a:ext cx="4049985" cy="1196340"/>
          </a:xfrm>
        </p:spPr>
        <p:txBody>
          <a:bodyPr lIns="0" tIns="0" rIns="0" bIns="0">
            <a:normAutofit/>
          </a:bodyPr>
          <a:lstStyle>
            <a:lvl1pPr>
              <a:lnSpc>
                <a:spcPts val="1350"/>
              </a:lnSpc>
              <a:defRPr sz="1200">
                <a:solidFill>
                  <a:schemeClr val="accent2"/>
                </a:solidFill>
              </a:defRPr>
            </a:lvl1pPr>
            <a:lvl2pPr>
              <a:defRPr sz="1200">
                <a:solidFill>
                  <a:schemeClr val="bg1"/>
                </a:solidFill>
              </a:defRPr>
            </a:lvl2pPr>
          </a:lstStyle>
          <a:p>
            <a:pPr lvl="0"/>
            <a:r>
              <a:rPr lang="en-US" dirty="0"/>
              <a:t>Click to insert presenter, location, and date</a:t>
            </a:r>
            <a:endParaRPr lang="pt-PT" dirty="0"/>
          </a:p>
        </p:txBody>
      </p:sp>
      <p:sp>
        <p:nvSpPr>
          <p:cNvPr id="7" name="Freeform 6"/>
          <p:cNvSpPr>
            <a:spLocks/>
          </p:cNvSpPr>
          <p:nvPr/>
        </p:nvSpPr>
        <p:spPr bwMode="auto">
          <a:xfrm rot="16200000" flipH="1">
            <a:off x="3983355" y="804672"/>
            <a:ext cx="6353908" cy="4744568"/>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4"/>
          </a:solidFill>
          <a:ln>
            <a:noFill/>
          </a:ln>
        </p:spPr>
        <p:txBody>
          <a:bodyPr vert="horz" wrap="square" lIns="68580" tIns="34290" rIns="68580" bIns="34290" numCol="1" anchor="t" anchorCtr="0" compatLnSpc="1">
            <a:prstTxWarp prst="textNoShape">
              <a:avLst/>
            </a:prstTxWarp>
          </a:bodyPr>
          <a:lstStyle/>
          <a:p>
            <a:endParaRPr lang="en-US" sz="1350" dirty="0"/>
          </a:p>
        </p:txBody>
      </p:sp>
      <p:pic>
        <p:nvPicPr>
          <p:cNvPr id="8" name="Picture Placeholder 8">
            <a:extLst>
              <a:ext uri="{FF2B5EF4-FFF2-40B4-BE49-F238E27FC236}">
                <a16:creationId xmlns="" xmlns:a16="http://schemas.microsoft.com/office/drawing/2014/main" id="{029072D2-C914-4387-8C30-FF5B99DAEA1D}"/>
              </a:ext>
            </a:extLst>
          </p:cNvPr>
          <p:cNvPicPr>
            <a:picLocks noChangeAspect="1"/>
          </p:cNvPicPr>
          <p:nvPr/>
        </p:nvPicPr>
        <p:blipFill rotWithShape="1">
          <a:blip r:embed="rId4">
            <a:clrChange>
              <a:clrFrom>
                <a:srgbClr val="DBE3F3">
                  <a:alpha val="96863"/>
                </a:srgbClr>
              </a:clrFrom>
              <a:clrTo>
                <a:srgbClr val="DBE3F3">
                  <a:alpha val="0"/>
                </a:srgbClr>
              </a:clrTo>
            </a:clrChange>
            <a:extLst>
              <a:ext uri="{28A0092B-C50C-407E-A947-70E740481C1C}">
                <a14:useLocalDpi xmlns:a14="http://schemas.microsoft.com/office/drawing/2010/main" val="0"/>
              </a:ext>
            </a:extLst>
          </a:blip>
          <a:srcRect l="7775" r="43208"/>
          <a:stretch/>
        </p:blipFill>
        <p:spPr>
          <a:xfrm>
            <a:off x="4659231" y="1"/>
            <a:ext cx="4482498" cy="6859588"/>
          </a:xfrm>
          <a:prstGeom prst="rect">
            <a:avLst/>
          </a:prstGeom>
        </p:spPr>
      </p:pic>
    </p:spTree>
    <p:extLst>
      <p:ext uri="{BB962C8B-B14F-4D97-AF65-F5344CB8AC3E}">
        <p14:creationId xmlns:p14="http://schemas.microsoft.com/office/powerpoint/2010/main" val="2878680345"/>
      </p:ext>
    </p:extLst>
  </p:cSld>
  <p:clrMapOvr>
    <a:masterClrMapping/>
  </p:clrMapOvr>
  <p:hf sldNum="0" hd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Logo White">
    <p:spTree>
      <p:nvGrpSpPr>
        <p:cNvPr id="1" name=""/>
        <p:cNvGrpSpPr/>
        <p:nvPr/>
      </p:nvGrpSpPr>
      <p:grpSpPr>
        <a:xfrm>
          <a:off x="0" y="0"/>
          <a:ext cx="0" cy="0"/>
          <a:chOff x="0" y="0"/>
          <a:chExt cx="0" cy="0"/>
        </a:xfrm>
      </p:grpSpPr>
      <p:pic>
        <p:nvPicPr>
          <p:cNvPr id="2" name="Graphic 1">
            <a:extLst>
              <a:ext uri="{FF2B5EF4-FFF2-40B4-BE49-F238E27FC236}">
                <a16:creationId xmlns="" xmlns:a16="http://schemas.microsoft.com/office/drawing/2014/main" id="{17B390E6-46A0-4BED-B3E2-3051836E071A}"/>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1805451" y="2606030"/>
            <a:ext cx="5533100" cy="1645943"/>
          </a:xfrm>
          <a:prstGeom prst="rect">
            <a:avLst/>
          </a:prstGeom>
        </p:spPr>
      </p:pic>
    </p:spTree>
    <p:extLst>
      <p:ext uri="{BB962C8B-B14F-4D97-AF65-F5344CB8AC3E}">
        <p14:creationId xmlns:p14="http://schemas.microsoft.com/office/powerpoint/2010/main" val="2315648571"/>
      </p:ext>
    </p:extLst>
  </p:cSld>
  <p:clrMapOvr>
    <a:masterClrMapping/>
  </p:clrMapOvr>
  <p:hf sldNum="0" hd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over5 (Image placeholder)">
    <p:bg>
      <p:bgPr>
        <a:solidFill>
          <a:schemeClr val="bg1"/>
        </a:solidFill>
        <a:effectLst/>
      </p:bgPr>
    </p:bg>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 name="Picture Placeholder 11">
            <a:extLst>
              <a:ext uri="{FF2B5EF4-FFF2-40B4-BE49-F238E27FC236}">
                <a16:creationId xmlns="" xmlns:a16="http://schemas.microsoft.com/office/drawing/2014/main" id="{25D6B527-14EF-4F30-9C9C-691EC4327EE7}"/>
              </a:ext>
            </a:extLst>
          </p:cNvPr>
          <p:cNvSpPr>
            <a:spLocks noGrp="1"/>
          </p:cNvSpPr>
          <p:nvPr>
            <p:ph type="pic" sz="quarter" idx="10"/>
          </p:nvPr>
        </p:nvSpPr>
        <p:spPr>
          <a:xfrm>
            <a:off x="3223732" y="-1588"/>
            <a:ext cx="5920268" cy="6859588"/>
          </a:xfrm>
        </p:spPr>
        <p:txBody>
          <a:bodyPr anchor="ctr"/>
          <a:lstStyle>
            <a:lvl1pPr algn="ctr">
              <a:defRPr/>
            </a:lvl1pPr>
          </a:lstStyle>
          <a:p>
            <a:r>
              <a:rPr lang="en-US" smtClean="0"/>
              <a:t>Click icon to add picture</a:t>
            </a:r>
            <a:endParaRPr lang="pt-PT" dirty="0"/>
          </a:p>
        </p:txBody>
      </p:sp>
      <p:sp>
        <p:nvSpPr>
          <p:cNvPr id="14" name="Text Placeholder 13">
            <a:extLst>
              <a:ext uri="{FF2B5EF4-FFF2-40B4-BE49-F238E27FC236}">
                <a16:creationId xmlns="" xmlns:a16="http://schemas.microsoft.com/office/drawing/2014/main" id="{B83CBA49-BBF9-4CF0-9E0B-FF67BA149660}"/>
              </a:ext>
            </a:extLst>
          </p:cNvPr>
          <p:cNvSpPr>
            <a:spLocks noGrp="1"/>
          </p:cNvSpPr>
          <p:nvPr>
            <p:ph type="body" sz="quarter" idx="11" hasCustomPrompt="1"/>
          </p:nvPr>
        </p:nvSpPr>
        <p:spPr>
          <a:xfrm>
            <a:off x="305991" y="3068960"/>
            <a:ext cx="3077766" cy="863600"/>
          </a:xfrm>
        </p:spPr>
        <p:txBody>
          <a:bodyPr lIns="0" tIns="0" rIns="0" bIns="0" anchor="b">
            <a:normAutofit/>
          </a:bodyPr>
          <a:lstStyle>
            <a:lvl1pPr>
              <a:lnSpc>
                <a:spcPts val="2250"/>
              </a:lnSpc>
              <a:defRPr sz="1950">
                <a:solidFill>
                  <a:srgbClr val="0070AD"/>
                </a:solidFill>
              </a:defRPr>
            </a:lvl1pPr>
            <a:lvl2pPr>
              <a:defRPr sz="1800">
                <a:solidFill>
                  <a:srgbClr val="0070AD"/>
                </a:solidFill>
              </a:defRPr>
            </a:lvl2pPr>
          </a:lstStyle>
          <a:p>
            <a:pPr lvl="0"/>
            <a:r>
              <a:rPr lang="en-US" dirty="0"/>
              <a:t>Click to insert title</a:t>
            </a:r>
            <a:endParaRPr lang="pt-PT" dirty="0"/>
          </a:p>
        </p:txBody>
      </p:sp>
      <p:sp>
        <p:nvSpPr>
          <p:cNvPr id="15" name="Text Placeholder 13">
            <a:extLst>
              <a:ext uri="{FF2B5EF4-FFF2-40B4-BE49-F238E27FC236}">
                <a16:creationId xmlns="" xmlns:a16="http://schemas.microsoft.com/office/drawing/2014/main" id="{F4C94DDB-5E07-4F17-ABAA-3E9C5E8683A1}"/>
              </a:ext>
            </a:extLst>
          </p:cNvPr>
          <p:cNvSpPr>
            <a:spLocks noGrp="1"/>
          </p:cNvSpPr>
          <p:nvPr>
            <p:ph type="body" sz="quarter" idx="12" hasCustomPrompt="1"/>
          </p:nvPr>
        </p:nvSpPr>
        <p:spPr>
          <a:xfrm>
            <a:off x="305991" y="4040164"/>
            <a:ext cx="3077766" cy="1189037"/>
          </a:xfrm>
        </p:spPr>
        <p:txBody>
          <a:bodyPr lIns="0" tIns="0" rIns="0" bIns="0">
            <a:normAutofit/>
          </a:bodyPr>
          <a:lstStyle>
            <a:lvl1pPr>
              <a:lnSpc>
                <a:spcPts val="1350"/>
              </a:lnSpc>
              <a:defRPr sz="1200">
                <a:solidFill>
                  <a:srgbClr val="0070AD"/>
                </a:solidFill>
              </a:defRPr>
            </a:lvl1pPr>
            <a:lvl2pPr>
              <a:defRPr sz="1200">
                <a:solidFill>
                  <a:srgbClr val="0070AD"/>
                </a:solidFill>
              </a:defRPr>
            </a:lvl2pPr>
          </a:lstStyle>
          <a:p>
            <a:pPr lvl="0"/>
            <a:r>
              <a:rPr lang="en-US" dirty="0"/>
              <a:t>Click to insert presenter, location, and date</a:t>
            </a:r>
            <a:endParaRPr lang="pt-PT" dirty="0"/>
          </a:p>
        </p:txBody>
      </p:sp>
      <p:pic>
        <p:nvPicPr>
          <p:cNvPr id="5" name="Graphic 9">
            <a:extLst>
              <a:ext uri="{FF2B5EF4-FFF2-40B4-BE49-F238E27FC236}">
                <a16:creationId xmlns="" xmlns:a16="http://schemas.microsoft.com/office/drawing/2014/main" id="{C3D2EC56-D17C-4A75-8178-C69397BC7353}"/>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305991" y="404814"/>
            <a:ext cx="1714500" cy="510013"/>
          </a:xfrm>
          <a:prstGeom prst="rect">
            <a:avLst/>
          </a:prstGeom>
        </p:spPr>
      </p:pic>
    </p:spTree>
    <p:extLst>
      <p:ext uri="{BB962C8B-B14F-4D97-AF65-F5344CB8AC3E}">
        <p14:creationId xmlns:p14="http://schemas.microsoft.com/office/powerpoint/2010/main" val="1245158848"/>
      </p:ext>
    </p:extLst>
  </p:cSld>
  <p:clrMapOvr>
    <a:masterClrMapping/>
  </p:clrMapOvr>
  <p:hf sldNum="0" hdr="0" dt="0"/>
  <p:extLst mod="1">
    <p:ext uri="{DCECCB84-F9BA-43D5-87BE-67443E8EF086}">
      <p15:sldGuideLst xmlns:p15="http://schemas.microsoft.com/office/powerpoint/2012/main">
        <p15:guide id="1" orient="horz" pos="2160">
          <p15:clr>
            <a:srgbClr val="FBAE40"/>
          </p15:clr>
        </p15:guide>
        <p15:guide id="2" pos="4634">
          <p15:clr>
            <a:srgbClr val="FBAE40"/>
          </p15:clr>
        </p15:guide>
        <p15:guide id="3" pos="7219">
          <p15:clr>
            <a:srgbClr val="FBAE40"/>
          </p15:clr>
        </p15:guide>
        <p15:guide id="4" orient="horz" pos="2614">
          <p15:clr>
            <a:srgbClr val="FBAE40"/>
          </p15:clr>
        </p15:guide>
        <p15:guide id="5" orient="horz" pos="3203">
          <p15:clr>
            <a:srgbClr val="FBAE40"/>
          </p15:clr>
        </p15:guide>
        <p15:guide id="6" orient="horz" pos="3952">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cSld name="Title Slide 1">
    <p:spTree>
      <p:nvGrpSpPr>
        <p:cNvPr id="1" name=""/>
        <p:cNvGrpSpPr/>
        <p:nvPr/>
      </p:nvGrpSpPr>
      <p:grpSpPr>
        <a:xfrm>
          <a:off x="0" y="0"/>
          <a:ext cx="0" cy="0"/>
          <a:chOff x="0" y="0"/>
          <a:chExt cx="0" cy="0"/>
        </a:xfrm>
      </p:grpSpPr>
      <p:sp>
        <p:nvSpPr>
          <p:cNvPr id="2" name="Title 1"/>
          <p:cNvSpPr>
            <a:spLocks noGrp="1"/>
          </p:cNvSpPr>
          <p:nvPr>
            <p:ph type="ctrTitle" hasCustomPrompt="1"/>
            <p:custDataLst>
              <p:tags r:id="rId1"/>
            </p:custDataLst>
          </p:nvPr>
        </p:nvSpPr>
        <p:spPr>
          <a:xfrm>
            <a:off x="0" y="2959926"/>
            <a:ext cx="5035137" cy="1098157"/>
          </a:xfrm>
        </p:spPr>
        <p:txBody>
          <a:bodyPr lIns="720000" tIns="33059" rIns="33059" bIns="33059" anchor="t"/>
          <a:lstStyle>
            <a:lvl1pPr marL="0" indent="0" algn="l">
              <a:defRPr sz="3700" b="1">
                <a:solidFill>
                  <a:schemeClr val="tx1"/>
                </a:solidFill>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2"/>
            </p:custDataLst>
          </p:nvPr>
        </p:nvSpPr>
        <p:spPr>
          <a:xfrm>
            <a:off x="4491614" y="4949633"/>
            <a:ext cx="4652387" cy="874227"/>
          </a:xfrm>
        </p:spPr>
        <p:txBody>
          <a:bodyPr lIns="720000" tIns="33059" rIns="33059" bIns="33059"/>
          <a:lstStyle>
            <a:lvl1pPr marL="0" indent="0" algn="l">
              <a:buNone/>
              <a:defRPr sz="2200" b="0">
                <a:solidFill>
                  <a:schemeClr val="tx1"/>
                </a:solidFill>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spTree>
    <p:extLst>
      <p:ext uri="{BB962C8B-B14F-4D97-AF65-F5344CB8AC3E}">
        <p14:creationId xmlns:p14="http://schemas.microsoft.com/office/powerpoint/2010/main" val="622901656"/>
      </p:ext>
    </p:extLst>
  </p:cSld>
  <p:clrMapOvr>
    <a:masterClrMapping/>
  </p:clrMapOvr>
  <p:timing>
    <p:tnLst>
      <p:par>
        <p:cTn id="1" dur="indefinite" restart="never" nodeType="tmRoot"/>
      </p:par>
    </p:tnLst>
  </p:timing>
  <p:hf sldNum="0" hdr="0" dt="0"/>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LessonObjectiv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793764"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092280" y="1828800"/>
            <a:ext cx="2003192" cy="2011680"/>
          </a:xfrm>
          <a:prstGeom prst="rect">
            <a:avLst/>
          </a:prstGeom>
        </p:spPr>
      </p:pic>
    </p:spTree>
    <p:extLst>
      <p:ext uri="{BB962C8B-B14F-4D97-AF65-F5344CB8AC3E}">
        <p14:creationId xmlns:p14="http://schemas.microsoft.com/office/powerpoint/2010/main" val="2508453864"/>
      </p:ext>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0" y="1"/>
          <a:ext cx="135749" cy="143985"/>
        </p:xfrm>
        <a:graphic>
          <a:graphicData uri="http://schemas.openxmlformats.org/presentationml/2006/ole">
            <mc:AlternateContent xmlns:mc="http://schemas.openxmlformats.org/markup-compatibility/2006">
              <mc:Choice xmlns:v="urn:schemas-microsoft-com:vml" Requires="v">
                <p:oleObj spid="_x0000_s9231" name="think-cell Slide" r:id="rId6" imgW="360" imgH="360" progId="">
                  <p:embed/>
                </p:oleObj>
              </mc:Choice>
              <mc:Fallback>
                <p:oleObj name="think-cell Slide" r:id="rId6" imgW="360" imgH="360"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1"/>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3"/>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4"/>
            </p:custDataLst>
          </p:nvPr>
        </p:nvSpPr>
        <p:spPr>
          <a:xfrm>
            <a:off x="298516" y="1494766"/>
            <a:ext cx="8845484"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extLst>
      <p:ext uri="{BB962C8B-B14F-4D97-AF65-F5344CB8AC3E}">
        <p14:creationId xmlns:p14="http://schemas.microsoft.com/office/powerpoint/2010/main" val="2751939131"/>
      </p:ext>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Dem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7" y="1494766"/>
            <a:ext cx="6649748"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17410"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020272" y="1828800"/>
            <a:ext cx="2103120" cy="15554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0771557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Summar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19458" name="Picture 2" descr="http://www.strategic-resume.com/wp-content/uploads/2015/08/SummaryIcon.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82885" y="1494990"/>
            <a:ext cx="16383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467541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Assessm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20482"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70375" y="1828800"/>
            <a:ext cx="1828800" cy="18194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151645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essonObjectiv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793764"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092280" y="1828800"/>
            <a:ext cx="2003192" cy="2011680"/>
          </a:xfrm>
          <a:prstGeom prst="rect">
            <a:avLst/>
          </a:prstGeom>
        </p:spPr>
      </p:pic>
    </p:spTree>
    <p:extLst>
      <p:ext uri="{BB962C8B-B14F-4D97-AF65-F5344CB8AC3E}">
        <p14:creationId xmlns:p14="http://schemas.microsoft.com/office/powerpoint/2010/main" val="2648464384"/>
      </p:ext>
    </p:extLst>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Opener1">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3" name="Graphic 2">
            <a:extLst>
              <a:ext uri="{FF2B5EF4-FFF2-40B4-BE49-F238E27FC236}">
                <a16:creationId xmlns="" xmlns:a16="http://schemas.microsoft.com/office/drawing/2014/main" id="{02DEF159-660E-4893-A63C-7C2BB5EEB9A1}"/>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t="18343" b="19135"/>
          <a:stretch/>
        </p:blipFill>
        <p:spPr>
          <a:xfrm flipH="1">
            <a:off x="683568" y="-3448"/>
            <a:ext cx="8474589" cy="6858000"/>
          </a:xfrm>
          <a:prstGeom prst="rect">
            <a:avLst/>
          </a:prstGeom>
        </p:spPr>
      </p:pic>
      <p:sp>
        <p:nvSpPr>
          <p:cNvPr id="7"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4892120" y="1844825"/>
            <a:ext cx="3945890" cy="1182207"/>
          </a:xfrm>
          <a:prstGeom prst="rect">
            <a:avLst/>
          </a:prstGeom>
        </p:spPr>
        <p:txBody>
          <a:bodyPr anchor="b">
            <a:normAutofit/>
          </a:bodyPr>
          <a:lstStyle>
            <a:lvl1pPr marL="0" indent="0" algn="r">
              <a:lnSpc>
                <a:spcPts val="2250"/>
              </a:lnSpc>
              <a:buNone/>
              <a:defRPr sz="1950">
                <a:solidFill>
                  <a:schemeClr val="accent2"/>
                </a:solidFill>
              </a:defRPr>
            </a:lvl1pPr>
            <a:lvl2pPr marL="342900" indent="0">
              <a:buNone/>
              <a:defRPr sz="4500">
                <a:solidFill>
                  <a:schemeClr val="bg1"/>
                </a:solidFill>
              </a:defRPr>
            </a:lvl2pPr>
          </a:lstStyle>
          <a:p>
            <a:pPr lvl="0"/>
            <a:r>
              <a:rPr lang="en-US" dirty="0"/>
              <a:t>Click to insert section title</a:t>
            </a:r>
            <a:endParaRPr lang="pt-PT" dirty="0"/>
          </a:p>
        </p:txBody>
      </p:sp>
      <p:pic>
        <p:nvPicPr>
          <p:cNvPr id="5" name="Graphic 9">
            <a:extLst>
              <a:ext uri="{FF2B5EF4-FFF2-40B4-BE49-F238E27FC236}">
                <a16:creationId xmlns="" xmlns:a16="http://schemas.microsoft.com/office/drawing/2014/main" id="{C3D2EC56-D17C-4A75-8178-C69397BC7353}"/>
              </a:ext>
            </a:extLst>
          </p:cNvPr>
          <p:cNvPicPr>
            <a:picLocks noChangeAspect="1"/>
          </p:cNvPicPr>
          <p:nvPr userDrawn="1"/>
        </p:nvPicPr>
        <p:blipFill>
          <a:blip r:embed="rId4">
            <a:extLst>
              <a:ext uri="{96DAC541-7B7A-43D3-8B79-37D633B846F1}">
                <asvg:svgBlip xmlns="" xmlns:asvg="http://schemas.microsoft.com/office/drawing/2016/SVG/main" r:embed="rId5"/>
              </a:ext>
            </a:extLst>
          </a:blip>
          <a:stretch>
            <a:fillRect/>
          </a:stretch>
        </p:blipFill>
        <p:spPr>
          <a:xfrm>
            <a:off x="305991" y="6101473"/>
            <a:ext cx="1714500" cy="510013"/>
          </a:xfrm>
          <a:prstGeom prst="rect">
            <a:avLst/>
          </a:prstGeom>
        </p:spPr>
      </p:pic>
    </p:spTree>
    <p:extLst>
      <p:ext uri="{BB962C8B-B14F-4D97-AF65-F5344CB8AC3E}">
        <p14:creationId xmlns:p14="http://schemas.microsoft.com/office/powerpoint/2010/main" val="87292298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ection Opener2">
    <p:bg>
      <p:bgPr>
        <a:solidFill>
          <a:schemeClr val="bg1"/>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 xmlns:a16="http://schemas.microsoft.com/office/drawing/2014/main" id="{BED4D731-14A5-4158-B245-8DDD87FF6DE2}"/>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10880" b="21349"/>
          <a:stretch/>
        </p:blipFill>
        <p:spPr>
          <a:xfrm flipH="1">
            <a:off x="3676014" y="838200"/>
            <a:ext cx="5467986" cy="6019801"/>
          </a:xfrm>
          <a:prstGeom prst="rect">
            <a:avLst/>
          </a:prstGeom>
        </p:spPr>
      </p:pic>
      <p:sp>
        <p:nvSpPr>
          <p:cNvPr id="7"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5274078" y="2946391"/>
            <a:ext cx="3563932" cy="1418714"/>
          </a:xfrm>
          <a:prstGeom prst="rect">
            <a:avLst/>
          </a:prstGeom>
        </p:spPr>
        <p:txBody>
          <a:bodyPr anchor="b">
            <a:normAutofit/>
          </a:bodyPr>
          <a:lstStyle>
            <a:lvl1pPr marL="0" indent="0" algn="r">
              <a:lnSpc>
                <a:spcPts val="2250"/>
              </a:lnSpc>
              <a:buNone/>
              <a:defRPr sz="1950">
                <a:solidFill>
                  <a:schemeClr val="bg1"/>
                </a:solidFill>
              </a:defRPr>
            </a:lvl1pPr>
            <a:lvl2pPr marL="342900" indent="0">
              <a:buNone/>
              <a:defRPr sz="4500">
                <a:solidFill>
                  <a:schemeClr val="bg1"/>
                </a:solidFill>
              </a:defRPr>
            </a:lvl2pPr>
          </a:lstStyle>
          <a:p>
            <a:pPr lvl="0"/>
            <a:r>
              <a:rPr lang="en-US" dirty="0"/>
              <a:t>Click to add section title</a:t>
            </a:r>
          </a:p>
        </p:txBody>
      </p:sp>
      <p:pic>
        <p:nvPicPr>
          <p:cNvPr id="6" name="Picture Placeholder 4">
            <a:extLst>
              <a:ext uri="{FF2B5EF4-FFF2-40B4-BE49-F238E27FC236}">
                <a16:creationId xmlns="" xmlns:a16="http://schemas.microsoft.com/office/drawing/2014/main" id="{F75B031B-5C69-4C3C-AB8F-4121747DCE28}"/>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22708" r="22708"/>
          <a:stretch/>
        </p:blipFill>
        <p:spPr>
          <a:xfrm flipH="1">
            <a:off x="0" y="-1588"/>
            <a:ext cx="4991100" cy="6859588"/>
          </a:xfrm>
          <a:prstGeom prst="rect">
            <a:avLst/>
          </a:prstGeom>
        </p:spPr>
      </p:pic>
    </p:spTree>
    <p:extLst>
      <p:ext uri="{BB962C8B-B14F-4D97-AF65-F5344CB8AC3E}">
        <p14:creationId xmlns:p14="http://schemas.microsoft.com/office/powerpoint/2010/main" val="12736689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Opener3">
    <p:spTree>
      <p:nvGrpSpPr>
        <p:cNvPr id="1" name=""/>
        <p:cNvGrpSpPr/>
        <p:nvPr/>
      </p:nvGrpSpPr>
      <p:grpSpPr>
        <a:xfrm>
          <a:off x="0" y="0"/>
          <a:ext cx="0" cy="0"/>
          <a:chOff x="0" y="0"/>
          <a:chExt cx="0" cy="0"/>
        </a:xfrm>
      </p:grpSpPr>
      <p:pic>
        <p:nvPicPr>
          <p:cNvPr id="5" name="Graphic 4">
            <a:extLst>
              <a:ext uri="{FF2B5EF4-FFF2-40B4-BE49-F238E27FC236}">
                <a16:creationId xmlns="" xmlns:a16="http://schemas.microsoft.com/office/drawing/2014/main" id="{0D082B2F-E38E-4D6E-A192-6C0B73045E4D}"/>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21126" b="21349"/>
          <a:stretch/>
        </p:blipFill>
        <p:spPr>
          <a:xfrm flipH="1">
            <a:off x="4304664" y="838200"/>
            <a:ext cx="4839336" cy="6019801"/>
          </a:xfrm>
          <a:prstGeom prst="rect">
            <a:avLst/>
          </a:prstGeom>
        </p:spPr>
      </p:pic>
      <p:sp>
        <p:nvSpPr>
          <p:cNvPr id="6"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5274078" y="2946391"/>
            <a:ext cx="3563932" cy="1418714"/>
          </a:xfrm>
          <a:prstGeom prst="rect">
            <a:avLst/>
          </a:prstGeom>
        </p:spPr>
        <p:txBody>
          <a:bodyPr anchor="b">
            <a:normAutofit/>
          </a:bodyPr>
          <a:lstStyle>
            <a:lvl1pPr marL="0" indent="0" algn="r">
              <a:lnSpc>
                <a:spcPts val="2250"/>
              </a:lnSpc>
              <a:buNone/>
              <a:defRPr sz="1950">
                <a:solidFill>
                  <a:schemeClr val="bg1"/>
                </a:solidFill>
              </a:defRPr>
            </a:lvl1pPr>
            <a:lvl2pPr marL="342900" indent="0">
              <a:buNone/>
              <a:defRPr sz="4500">
                <a:solidFill>
                  <a:schemeClr val="bg1"/>
                </a:solidFill>
              </a:defRPr>
            </a:lvl2pPr>
          </a:lstStyle>
          <a:p>
            <a:pPr lvl="0"/>
            <a:r>
              <a:rPr lang="en-US" dirty="0"/>
              <a:t>Click to add section title</a:t>
            </a:r>
          </a:p>
        </p:txBody>
      </p:sp>
      <p:pic>
        <p:nvPicPr>
          <p:cNvPr id="9" name="Picture Placeholder 8">
            <a:extLst>
              <a:ext uri="{FF2B5EF4-FFF2-40B4-BE49-F238E27FC236}">
                <a16:creationId xmlns="" xmlns:a16="http://schemas.microsoft.com/office/drawing/2014/main" id="{E4613513-ABFF-4BEA-B28E-9C187BF2D4BC}"/>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7072" r="38344"/>
          <a:stretch/>
        </p:blipFill>
        <p:spPr>
          <a:xfrm>
            <a:off x="0" y="-1588"/>
            <a:ext cx="4991100" cy="6859588"/>
          </a:xfrm>
          <a:prstGeom prst="rect">
            <a:avLst/>
          </a:prstGeom>
        </p:spPr>
      </p:pic>
    </p:spTree>
    <p:extLst>
      <p:ext uri="{BB962C8B-B14F-4D97-AF65-F5344CB8AC3E}">
        <p14:creationId xmlns:p14="http://schemas.microsoft.com/office/powerpoint/2010/main" val="408134751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ection Opener4">
    <p:spTree>
      <p:nvGrpSpPr>
        <p:cNvPr id="1" name=""/>
        <p:cNvGrpSpPr/>
        <p:nvPr/>
      </p:nvGrpSpPr>
      <p:grpSpPr>
        <a:xfrm>
          <a:off x="0" y="0"/>
          <a:ext cx="0" cy="0"/>
          <a:chOff x="0" y="0"/>
          <a:chExt cx="0" cy="0"/>
        </a:xfrm>
      </p:grpSpPr>
      <p:sp>
        <p:nvSpPr>
          <p:cNvPr id="9" name="Rectangle 8"/>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 name="Freeform 9"/>
          <p:cNvSpPr>
            <a:spLocks/>
          </p:cNvSpPr>
          <p:nvPr userDrawn="1"/>
        </p:nvSpPr>
        <p:spPr bwMode="auto">
          <a:xfrm>
            <a:off x="-234534" y="0"/>
            <a:ext cx="6570222" cy="8102938"/>
          </a:xfrm>
          <a:custGeom>
            <a:avLst/>
            <a:gdLst>
              <a:gd name="T0" fmla="*/ 1453 w 1637"/>
              <a:gd name="T1" fmla="*/ 0 h 1514"/>
              <a:gd name="T2" fmla="*/ 1238 w 1637"/>
              <a:gd name="T3" fmla="*/ 494 h 1514"/>
              <a:gd name="T4" fmla="*/ 763 w 1637"/>
              <a:gd name="T5" fmla="*/ 1046 h 1514"/>
              <a:gd name="T6" fmla="*/ 0 w 1637"/>
              <a:gd name="T7" fmla="*/ 1449 h 1514"/>
              <a:gd name="T8" fmla="*/ 0 w 1637"/>
              <a:gd name="T9" fmla="*/ 0 h 1514"/>
              <a:gd name="T10" fmla="*/ 1453 w 1637"/>
              <a:gd name="T11" fmla="*/ 0 h 1514"/>
            </a:gdLst>
            <a:ahLst/>
            <a:cxnLst>
              <a:cxn ang="0">
                <a:pos x="T0" y="T1"/>
              </a:cxn>
              <a:cxn ang="0">
                <a:pos x="T2" y="T3"/>
              </a:cxn>
              <a:cxn ang="0">
                <a:pos x="T4" y="T5"/>
              </a:cxn>
              <a:cxn ang="0">
                <a:pos x="T6" y="T7"/>
              </a:cxn>
              <a:cxn ang="0">
                <a:pos x="T8" y="T9"/>
              </a:cxn>
              <a:cxn ang="0">
                <a:pos x="T10" y="T11"/>
              </a:cxn>
            </a:cxnLst>
            <a:rect l="0" t="0" r="r" b="b"/>
            <a:pathLst>
              <a:path w="1637" h="1514">
                <a:moveTo>
                  <a:pt x="1453" y="0"/>
                </a:moveTo>
                <a:cubicBezTo>
                  <a:pt x="1453" y="0"/>
                  <a:pt x="1637" y="326"/>
                  <a:pt x="1238" y="494"/>
                </a:cubicBezTo>
                <a:cubicBezTo>
                  <a:pt x="840" y="663"/>
                  <a:pt x="594" y="755"/>
                  <a:pt x="763" y="1046"/>
                </a:cubicBezTo>
                <a:cubicBezTo>
                  <a:pt x="230" y="1514"/>
                  <a:pt x="0" y="1449"/>
                  <a:pt x="0" y="1449"/>
                </a:cubicBezTo>
                <a:cubicBezTo>
                  <a:pt x="0" y="0"/>
                  <a:pt x="0" y="0"/>
                  <a:pt x="0" y="0"/>
                </a:cubicBezTo>
                <a:lnTo>
                  <a:pt x="1453" y="0"/>
                </a:lnTo>
                <a:close/>
              </a:path>
            </a:pathLst>
          </a:custGeom>
          <a:solidFill>
            <a:schemeClr val="accent2"/>
          </a:solidFill>
          <a:ln>
            <a:noFill/>
          </a:ln>
        </p:spPr>
        <p:txBody>
          <a:bodyPr vert="horz" wrap="square" lIns="68580" tIns="34290" rIns="68580" bIns="34290" numCol="1" anchor="t" anchorCtr="0" compatLnSpc="1">
            <a:prstTxWarp prst="textNoShape">
              <a:avLst/>
            </a:prstTxWarp>
          </a:bodyPr>
          <a:lstStyle/>
          <a:p>
            <a:endParaRPr lang="en-US" sz="1350" dirty="0"/>
          </a:p>
        </p:txBody>
      </p:sp>
      <p:sp>
        <p:nvSpPr>
          <p:cNvPr id="8" name="Picture Placeholder 11">
            <a:extLst>
              <a:ext uri="{FF2B5EF4-FFF2-40B4-BE49-F238E27FC236}">
                <a16:creationId xmlns="" xmlns:a16="http://schemas.microsoft.com/office/drawing/2014/main" id="{D4E263B9-5E55-409E-9F7C-2F67A89E06AA}"/>
              </a:ext>
            </a:extLst>
          </p:cNvPr>
          <p:cNvSpPr>
            <a:spLocks noGrp="1"/>
          </p:cNvSpPr>
          <p:nvPr>
            <p:ph type="pic" sz="quarter" idx="10"/>
          </p:nvPr>
        </p:nvSpPr>
        <p:spPr>
          <a:xfrm>
            <a:off x="3707904" y="-1634"/>
            <a:ext cx="5436096" cy="6859588"/>
          </a:xfrm>
          <a:prstGeom prst="rect">
            <a:avLst/>
          </a:prstGeom>
          <a:noFill/>
        </p:spPr>
        <p:txBody>
          <a:bodyPr anchor="ctr"/>
          <a:lstStyle>
            <a:lvl1pPr marL="0" indent="0" algn="ctr">
              <a:buNone/>
              <a:defRPr/>
            </a:lvl1pPr>
          </a:lstStyle>
          <a:p>
            <a:r>
              <a:rPr lang="en-US" smtClean="0"/>
              <a:t>Click icon to add picture</a:t>
            </a:r>
            <a:endParaRPr lang="pt-PT" dirty="0"/>
          </a:p>
        </p:txBody>
      </p:sp>
      <p:pic>
        <p:nvPicPr>
          <p:cNvPr id="10" name="Picture Placeholder 8">
            <a:extLst>
              <a:ext uri="{FF2B5EF4-FFF2-40B4-BE49-F238E27FC236}">
                <a16:creationId xmlns="" xmlns:a16="http://schemas.microsoft.com/office/drawing/2014/main" id="{7DA917D4-CE5A-49F4-8CAC-F6D6EE4C786F}"/>
              </a:ext>
            </a:extLst>
          </p:cNvPr>
          <p:cNvPicPr>
            <a:picLocks noChangeAspect="1"/>
          </p:cNvPicPr>
          <p:nvPr userDrawn="1"/>
        </p:nvPicPr>
        <p:blipFill>
          <a:blip r:embed="rId2">
            <a:extLst>
              <a:ext uri="{28A0092B-C50C-407E-A947-70E740481C1C}">
                <a14:useLocalDpi xmlns:a14="http://schemas.microsoft.com/office/drawing/2010/main" val="0"/>
              </a:ext>
            </a:extLst>
          </a:blip>
          <a:srcRect l="9322" r="9322"/>
          <a:stretch>
            <a:fillRect/>
          </a:stretch>
        </p:blipFill>
        <p:spPr>
          <a:xfrm>
            <a:off x="1704975" y="-1588"/>
            <a:ext cx="7439025" cy="6859588"/>
          </a:xfrm>
          <a:prstGeom prst="rect">
            <a:avLst/>
          </a:prstGeom>
        </p:spPr>
      </p:pic>
      <p:sp>
        <p:nvSpPr>
          <p:cNvPr id="7"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305991" y="434514"/>
            <a:ext cx="4103991" cy="1698343"/>
          </a:xfrm>
          <a:prstGeom prst="rect">
            <a:avLst/>
          </a:prstGeom>
        </p:spPr>
        <p:txBody>
          <a:bodyPr anchor="b">
            <a:noAutofit/>
          </a:bodyPr>
          <a:lstStyle>
            <a:lvl1pPr marL="0" indent="0">
              <a:lnSpc>
                <a:spcPts val="2250"/>
              </a:lnSpc>
              <a:buNone/>
              <a:defRPr sz="1950">
                <a:solidFill>
                  <a:schemeClr val="bg1"/>
                </a:solidFill>
              </a:defRPr>
            </a:lvl1pPr>
            <a:lvl2pPr marL="342900" indent="0">
              <a:buNone/>
              <a:defRPr sz="4500">
                <a:solidFill>
                  <a:schemeClr val="bg1"/>
                </a:solidFill>
              </a:defRPr>
            </a:lvl2pPr>
          </a:lstStyle>
          <a:p>
            <a:pPr lvl="0"/>
            <a:r>
              <a:rPr lang="en-US" dirty="0"/>
              <a:t>Click to insert section title</a:t>
            </a:r>
            <a:endParaRPr lang="pt-PT" dirty="0"/>
          </a:p>
        </p:txBody>
      </p:sp>
      <p:pic>
        <p:nvPicPr>
          <p:cNvPr id="11"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240910169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ext with Shapes - Layout1">
    <p:bg>
      <p:bgRef idx="1001">
        <a:schemeClr val="bg1"/>
      </p:bgRef>
    </p:bg>
    <p:spTree>
      <p:nvGrpSpPr>
        <p:cNvPr id="1" name=""/>
        <p:cNvGrpSpPr/>
        <p:nvPr/>
      </p:nvGrpSpPr>
      <p:grpSpPr>
        <a:xfrm>
          <a:off x="0" y="0"/>
          <a:ext cx="0" cy="0"/>
          <a:chOff x="0" y="0"/>
          <a:chExt cx="0" cy="0"/>
        </a:xfrm>
      </p:grpSpPr>
      <p:pic>
        <p:nvPicPr>
          <p:cNvPr id="8" name="Graphic 7">
            <a:extLst>
              <a:ext uri="{FF2B5EF4-FFF2-40B4-BE49-F238E27FC236}">
                <a16:creationId xmlns="" xmlns:a16="http://schemas.microsoft.com/office/drawing/2014/main" id="{E94103CC-22C5-4F38-9B77-3524E8A553F9}"/>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r="23077" b="19676"/>
          <a:stretch/>
        </p:blipFill>
        <p:spPr>
          <a:xfrm rot="16200000">
            <a:off x="3202525" y="916521"/>
            <a:ext cx="6857997" cy="5024954"/>
          </a:xfrm>
          <a:prstGeom prst="rect">
            <a:avLst/>
          </a:prstGeom>
        </p:spPr>
      </p:pic>
      <p:sp>
        <p:nvSpPr>
          <p:cNvPr id="50" name="Text Placeholder 7">
            <a:extLst>
              <a:ext uri="{FF2B5EF4-FFF2-40B4-BE49-F238E27FC236}">
                <a16:creationId xmlns="" xmlns:a16="http://schemas.microsoft.com/office/drawing/2014/main" id="{4E956B68-B273-4648-AC4B-C9A05A745160}"/>
              </a:ext>
            </a:extLst>
          </p:cNvPr>
          <p:cNvSpPr>
            <a:spLocks noGrp="1"/>
          </p:cNvSpPr>
          <p:nvPr>
            <p:ph type="body" sz="quarter" idx="32" hasCustomPrompt="1"/>
          </p:nvPr>
        </p:nvSpPr>
        <p:spPr>
          <a:xfrm>
            <a:off x="1385646" y="2708920"/>
            <a:ext cx="2484276" cy="720080"/>
          </a:xfrm>
          <a:prstGeom prst="rect">
            <a:avLst/>
          </a:prstGeom>
        </p:spPr>
        <p:txBody>
          <a:bodyPr anchor="ctr">
            <a:noAutofit/>
          </a:bodyPr>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sz="12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marL="0" marR="0" lvl="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a:pPr>
            <a:r>
              <a:rPr lang="en-US" dirty="0"/>
              <a:t>Click to insert text</a:t>
            </a:r>
          </a:p>
        </p:txBody>
      </p:sp>
      <p:sp>
        <p:nvSpPr>
          <p:cNvPr id="51" name="Text Placeholder 7">
            <a:extLst>
              <a:ext uri="{FF2B5EF4-FFF2-40B4-BE49-F238E27FC236}">
                <a16:creationId xmlns="" xmlns:a16="http://schemas.microsoft.com/office/drawing/2014/main" id="{F12D7C74-E8A0-4A7D-95DA-A14111669514}"/>
              </a:ext>
            </a:extLst>
          </p:cNvPr>
          <p:cNvSpPr>
            <a:spLocks noGrp="1"/>
          </p:cNvSpPr>
          <p:nvPr>
            <p:ph type="body" sz="quarter" idx="33" hasCustomPrompt="1"/>
          </p:nvPr>
        </p:nvSpPr>
        <p:spPr>
          <a:xfrm>
            <a:off x="1385646" y="3645024"/>
            <a:ext cx="2484276" cy="720080"/>
          </a:xfrm>
          <a:prstGeom prst="rect">
            <a:avLst/>
          </a:prstGeom>
        </p:spPr>
        <p:txBody>
          <a:bodyPr anchor="ctr">
            <a:noAutofit/>
          </a:bodyPr>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sz="12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marL="0" marR="0" lvl="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a:pPr>
            <a:r>
              <a:rPr lang="en-US" dirty="0"/>
              <a:t>Click to insert text</a:t>
            </a:r>
          </a:p>
        </p:txBody>
      </p:sp>
      <p:sp>
        <p:nvSpPr>
          <p:cNvPr id="49" name="Picture Placeholder 48">
            <a:extLst>
              <a:ext uri="{FF2B5EF4-FFF2-40B4-BE49-F238E27FC236}">
                <a16:creationId xmlns="" xmlns:a16="http://schemas.microsoft.com/office/drawing/2014/main" id="{4212BD44-DEDF-4B08-8824-204652F9616E}"/>
              </a:ext>
            </a:extLst>
          </p:cNvPr>
          <p:cNvSpPr>
            <a:spLocks noGrp="1"/>
          </p:cNvSpPr>
          <p:nvPr>
            <p:ph type="pic" sz="quarter" idx="10"/>
          </p:nvPr>
        </p:nvSpPr>
        <p:spPr>
          <a:xfrm>
            <a:off x="4914900" y="2060576"/>
            <a:ext cx="3682604" cy="2722563"/>
          </a:xfrm>
          <a:prstGeom prst="rect">
            <a:avLst/>
          </a:prstGeom>
        </p:spPr>
        <p:txBody>
          <a:bodyPr anchor="ctr"/>
          <a:lstStyle>
            <a:lvl1pPr algn="ctr">
              <a:defRPr/>
            </a:lvl1pPr>
          </a:lstStyle>
          <a:p>
            <a:r>
              <a:rPr lang="en-US" smtClean="0"/>
              <a:t>Click icon to add picture</a:t>
            </a:r>
            <a:endParaRPr lang="pt-PT"/>
          </a:p>
        </p:txBody>
      </p:sp>
      <p:sp>
        <p:nvSpPr>
          <p:cNvPr id="52" name="Text Placeholder 7">
            <a:extLst>
              <a:ext uri="{FF2B5EF4-FFF2-40B4-BE49-F238E27FC236}">
                <a16:creationId xmlns="" xmlns:a16="http://schemas.microsoft.com/office/drawing/2014/main" id="{92D6AE9D-467E-46C0-B32B-79A9B07CDD13}"/>
              </a:ext>
            </a:extLst>
          </p:cNvPr>
          <p:cNvSpPr>
            <a:spLocks noGrp="1"/>
          </p:cNvSpPr>
          <p:nvPr>
            <p:ph type="body" sz="quarter" idx="34" hasCustomPrompt="1"/>
          </p:nvPr>
        </p:nvSpPr>
        <p:spPr>
          <a:xfrm>
            <a:off x="1385646" y="4630276"/>
            <a:ext cx="2484276" cy="720080"/>
          </a:xfrm>
          <a:prstGeom prst="rect">
            <a:avLst/>
          </a:prstGeom>
        </p:spPr>
        <p:txBody>
          <a:bodyPr anchor="ctr">
            <a:noAutofit/>
          </a:bodyPr>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sz="12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marL="0" marR="0" lvl="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a:pPr>
            <a:r>
              <a:rPr lang="en-US" dirty="0"/>
              <a:t>Click to insert text</a:t>
            </a:r>
          </a:p>
        </p:txBody>
      </p:sp>
      <p:sp>
        <p:nvSpPr>
          <p:cNvPr id="7"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739835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pic>
        <p:nvPicPr>
          <p:cNvPr id="9" name="Graphic 4">
            <a:extLst>
              <a:ext uri="{FF2B5EF4-FFF2-40B4-BE49-F238E27FC236}">
                <a16:creationId xmlns="" xmlns:a16="http://schemas.microsoft.com/office/drawing/2014/main" id="{D67A1EFD-D78D-4138-B2FE-E0A098B59C34}"/>
              </a:ext>
            </a:extLst>
          </p:cNvPr>
          <p:cNvPicPr>
            <a:picLocks noChangeAspect="1"/>
          </p:cNvPicPr>
          <p:nvPr userDrawn="1"/>
        </p:nvPicPr>
        <p:blipFill rotWithShape="1">
          <a:blip r:embed="rId4">
            <a:extLst>
              <a:ext uri="{96DAC541-7B7A-43D3-8B79-37D633B846F1}">
                <asvg:svgBlip xmlns="" xmlns:asvg="http://schemas.microsoft.com/office/drawing/2016/SVG/main" r:embed="rId5"/>
              </a:ext>
            </a:extLst>
          </a:blip>
          <a:srcRect l="81836" t="-4713" b="16530"/>
          <a:stretch/>
        </p:blipFill>
        <p:spPr>
          <a:xfrm>
            <a:off x="8618564" y="164829"/>
            <a:ext cx="318267" cy="459624"/>
          </a:xfrm>
          <a:prstGeom prst="rect">
            <a:avLst/>
          </a:prstGeom>
        </p:spPr>
      </p:pic>
      <p:cxnSp>
        <p:nvCxnSpPr>
          <p:cNvPr id="11"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6"/>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sp>
        <p:nvSpPr>
          <p:cNvPr id="14"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151278874"/>
      </p:ext>
    </p:extLst>
  </p:cSld>
  <p:clrMapOvr>
    <a:overrideClrMapping bg1="lt1" tx1="dk1" bg2="lt2" tx2="dk2" accent1="accent1" accent2="accent2" accent3="accent3" accent4="accent4" accent5="accent5" accent6="accent6" hlink="hlink" folHlink="folHlink"/>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ext with Shapes - Layout2">
    <p:bg>
      <p:bgPr>
        <a:solidFill>
          <a:srgbClr val="E6E7E7"/>
        </a:solidFill>
        <a:effectLst/>
      </p:bgPr>
    </p:bg>
    <p:spTree>
      <p:nvGrpSpPr>
        <p:cNvPr id="1" name=""/>
        <p:cNvGrpSpPr/>
        <p:nvPr/>
      </p:nvGrpSpPr>
      <p:grpSpPr>
        <a:xfrm>
          <a:off x="0" y="0"/>
          <a:ext cx="0" cy="0"/>
          <a:chOff x="0" y="0"/>
          <a:chExt cx="0" cy="0"/>
        </a:xfrm>
      </p:grpSpPr>
      <p:sp>
        <p:nvSpPr>
          <p:cNvPr id="10" name="Text Placeholder 13">
            <a:extLst>
              <a:ext uri="{FF2B5EF4-FFF2-40B4-BE49-F238E27FC236}">
                <a16:creationId xmlns="" xmlns:a16="http://schemas.microsoft.com/office/drawing/2014/main" id="{7D1DC75A-C7A4-44A4-B19C-D445335545B0}"/>
              </a:ext>
            </a:extLst>
          </p:cNvPr>
          <p:cNvSpPr>
            <a:spLocks noGrp="1"/>
          </p:cNvSpPr>
          <p:nvPr>
            <p:ph type="body" sz="quarter" idx="11" hasCustomPrompt="1"/>
          </p:nvPr>
        </p:nvSpPr>
        <p:spPr>
          <a:xfrm>
            <a:off x="305992" y="2204865"/>
            <a:ext cx="2714144" cy="2924629"/>
          </a:xfrm>
          <a:prstGeom prst="rect">
            <a:avLst/>
          </a:prstGeom>
        </p:spPr>
        <p:txBody>
          <a:bodyPr lIns="0" tIns="0" rIns="0" bIns="0" anchor="b">
            <a:normAutofit/>
          </a:bodyPr>
          <a:lstStyle>
            <a:lvl1pPr>
              <a:lnSpc>
                <a:spcPts val="4650"/>
              </a:lnSpc>
              <a:defRPr sz="4050">
                <a:solidFill>
                  <a:srgbClr val="2C004B"/>
                </a:solidFill>
              </a:defRPr>
            </a:lvl1pPr>
            <a:lvl2pPr marL="342900" indent="0">
              <a:lnSpc>
                <a:spcPts val="4650"/>
              </a:lnSpc>
              <a:buNone/>
              <a:defRPr sz="4050">
                <a:solidFill>
                  <a:srgbClr val="2C004B"/>
                </a:solidFill>
              </a:defRPr>
            </a:lvl2pPr>
          </a:lstStyle>
          <a:p>
            <a:pPr lvl="0"/>
            <a:r>
              <a:rPr lang="en-US" dirty="0"/>
              <a:t>Edit text styles</a:t>
            </a:r>
          </a:p>
        </p:txBody>
      </p:sp>
      <p:sp>
        <p:nvSpPr>
          <p:cNvPr id="11" name="Text Placeholder 13">
            <a:extLst>
              <a:ext uri="{FF2B5EF4-FFF2-40B4-BE49-F238E27FC236}">
                <a16:creationId xmlns="" xmlns:a16="http://schemas.microsoft.com/office/drawing/2014/main" id="{563879A0-0979-491A-8758-371BB7AD935B}"/>
              </a:ext>
            </a:extLst>
          </p:cNvPr>
          <p:cNvSpPr>
            <a:spLocks noGrp="1"/>
          </p:cNvSpPr>
          <p:nvPr>
            <p:ph type="body" sz="quarter" idx="12" hasCustomPrompt="1"/>
          </p:nvPr>
        </p:nvSpPr>
        <p:spPr>
          <a:xfrm>
            <a:off x="305992" y="5273460"/>
            <a:ext cx="2714144" cy="675820"/>
          </a:xfrm>
          <a:prstGeom prst="rect">
            <a:avLst/>
          </a:prstGeom>
        </p:spPr>
        <p:txBody>
          <a:bodyPr lIns="0" tIns="0" rIns="0" bIns="0">
            <a:normAutofit/>
          </a:bodyPr>
          <a:lstStyle>
            <a:lvl1pPr>
              <a:lnSpc>
                <a:spcPts val="1350"/>
              </a:lnSpc>
              <a:defRPr sz="1200">
                <a:solidFill>
                  <a:srgbClr val="2C004B"/>
                </a:solidFill>
              </a:defRPr>
            </a:lvl1pPr>
            <a:lvl2pPr marL="342900" indent="0">
              <a:buNone/>
              <a:defRPr sz="1350">
                <a:solidFill>
                  <a:srgbClr val="2C004B"/>
                </a:solidFill>
              </a:defRPr>
            </a:lvl2pPr>
          </a:lstStyle>
          <a:p>
            <a:pPr lvl="0"/>
            <a:r>
              <a:rPr lang="en-US" dirty="0"/>
              <a:t>Edit text styles</a:t>
            </a:r>
          </a:p>
        </p:txBody>
      </p:sp>
      <p:grpSp>
        <p:nvGrpSpPr>
          <p:cNvPr id="9" name="Group 8">
            <a:extLst>
              <a:ext uri="{FF2B5EF4-FFF2-40B4-BE49-F238E27FC236}">
                <a16:creationId xmlns="" xmlns:a16="http://schemas.microsoft.com/office/drawing/2014/main" id="{A76958A6-8FB1-445D-BB17-D619DC39E089}"/>
              </a:ext>
            </a:extLst>
          </p:cNvPr>
          <p:cNvGrpSpPr/>
          <p:nvPr userDrawn="1"/>
        </p:nvGrpSpPr>
        <p:grpSpPr>
          <a:xfrm>
            <a:off x="2596389" y="0"/>
            <a:ext cx="6547611" cy="6858000"/>
            <a:chOff x="3461852" y="0"/>
            <a:chExt cx="8730148" cy="6858000"/>
          </a:xfrm>
        </p:grpSpPr>
        <p:sp>
          <p:nvSpPr>
            <p:cNvPr id="12" name="Freeform: Shape 11">
              <a:extLst>
                <a:ext uri="{FF2B5EF4-FFF2-40B4-BE49-F238E27FC236}">
                  <a16:creationId xmlns="" xmlns:a16="http://schemas.microsoft.com/office/drawing/2014/main" id="{3C37792F-39D6-4A1F-BE84-103229E3E4C7}"/>
                </a:ext>
              </a:extLst>
            </p:cNvPr>
            <p:cNvSpPr/>
            <p:nvPr/>
          </p:nvSpPr>
          <p:spPr>
            <a:xfrm>
              <a:off x="3461852" y="0"/>
              <a:ext cx="8730148" cy="6858000"/>
            </a:xfrm>
            <a:custGeom>
              <a:avLst/>
              <a:gdLst>
                <a:gd name="connsiteX0" fmla="*/ 0 w 8730148"/>
                <a:gd name="connsiteY0" fmla="*/ 0 h 6858000"/>
                <a:gd name="connsiteX1" fmla="*/ 8730148 w 8730148"/>
                <a:gd name="connsiteY1" fmla="*/ 0 h 6858000"/>
                <a:gd name="connsiteX2" fmla="*/ 8730148 w 8730148"/>
                <a:gd name="connsiteY2" fmla="*/ 23679 h 6858000"/>
                <a:gd name="connsiteX3" fmla="*/ 8730148 w 8730148"/>
                <a:gd name="connsiteY3" fmla="*/ 495863 h 6858000"/>
                <a:gd name="connsiteX4" fmla="*/ 8730148 w 8730148"/>
                <a:gd name="connsiteY4" fmla="*/ 952308 h 6858000"/>
                <a:gd name="connsiteX5" fmla="*/ 8730148 w 8730148"/>
                <a:gd name="connsiteY5" fmla="*/ 1393283 h 6858000"/>
                <a:gd name="connsiteX6" fmla="*/ 8730148 w 8730148"/>
                <a:gd name="connsiteY6" fmla="*/ 1819052 h 6858000"/>
                <a:gd name="connsiteX7" fmla="*/ 8730148 w 8730148"/>
                <a:gd name="connsiteY7" fmla="*/ 2229885 h 6858000"/>
                <a:gd name="connsiteX8" fmla="*/ 8730148 w 8730148"/>
                <a:gd name="connsiteY8" fmla="*/ 2626046 h 6858000"/>
                <a:gd name="connsiteX9" fmla="*/ 8730148 w 8730148"/>
                <a:gd name="connsiteY9" fmla="*/ 3007803 h 6858000"/>
                <a:gd name="connsiteX10" fmla="*/ 8730148 w 8730148"/>
                <a:gd name="connsiteY10" fmla="*/ 3375422 h 6858000"/>
                <a:gd name="connsiteX11" fmla="*/ 8730148 w 8730148"/>
                <a:gd name="connsiteY11" fmla="*/ 3729171 h 6858000"/>
                <a:gd name="connsiteX12" fmla="*/ 8730148 w 8730148"/>
                <a:gd name="connsiteY12" fmla="*/ 4069315 h 6858000"/>
                <a:gd name="connsiteX13" fmla="*/ 8730148 w 8730148"/>
                <a:gd name="connsiteY13" fmla="*/ 4396123 h 6858000"/>
                <a:gd name="connsiteX14" fmla="*/ 8730148 w 8730148"/>
                <a:gd name="connsiteY14" fmla="*/ 4709860 h 6858000"/>
                <a:gd name="connsiteX15" fmla="*/ 8730148 w 8730148"/>
                <a:gd name="connsiteY15" fmla="*/ 5010793 h 6858000"/>
                <a:gd name="connsiteX16" fmla="*/ 8730148 w 8730148"/>
                <a:gd name="connsiteY16" fmla="*/ 5299189 h 6858000"/>
                <a:gd name="connsiteX17" fmla="*/ 8730148 w 8730148"/>
                <a:gd name="connsiteY17" fmla="*/ 5575315 h 6858000"/>
                <a:gd name="connsiteX18" fmla="*/ 8730148 w 8730148"/>
                <a:gd name="connsiteY18" fmla="*/ 5839437 h 6858000"/>
                <a:gd name="connsiteX19" fmla="*/ 8730148 w 8730148"/>
                <a:gd name="connsiteY19" fmla="*/ 6091822 h 6858000"/>
                <a:gd name="connsiteX20" fmla="*/ 8730148 w 8730148"/>
                <a:gd name="connsiteY20" fmla="*/ 6332738 h 6858000"/>
                <a:gd name="connsiteX21" fmla="*/ 8730148 w 8730148"/>
                <a:gd name="connsiteY21" fmla="*/ 6562450 h 6858000"/>
                <a:gd name="connsiteX22" fmla="*/ 8730148 w 8730148"/>
                <a:gd name="connsiteY22" fmla="*/ 6781226 h 6858000"/>
                <a:gd name="connsiteX23" fmla="*/ 8730148 w 8730148"/>
                <a:gd name="connsiteY23" fmla="*/ 6858000 h 6858000"/>
                <a:gd name="connsiteX24" fmla="*/ 1680266 w 8730148"/>
                <a:gd name="connsiteY24" fmla="*/ 6858000 h 6858000"/>
                <a:gd name="connsiteX25" fmla="*/ 1725275 w 8730148"/>
                <a:gd name="connsiteY25" fmla="*/ 6819058 h 6858000"/>
                <a:gd name="connsiteX26" fmla="*/ 3705962 w 8730148"/>
                <a:gd name="connsiteY26" fmla="*/ 2012619 h 6858000"/>
                <a:gd name="connsiteX27" fmla="*/ 116582 w 8730148"/>
                <a:gd name="connsiteY27" fmla="*/ 25323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730148" h="6858000">
                  <a:moveTo>
                    <a:pt x="0" y="0"/>
                  </a:moveTo>
                  <a:lnTo>
                    <a:pt x="8730148" y="0"/>
                  </a:lnTo>
                  <a:lnTo>
                    <a:pt x="8730148" y="23679"/>
                  </a:lnTo>
                  <a:lnTo>
                    <a:pt x="8730148" y="495863"/>
                  </a:lnTo>
                  <a:lnTo>
                    <a:pt x="8730148" y="952308"/>
                  </a:lnTo>
                  <a:lnTo>
                    <a:pt x="8730148" y="1393283"/>
                  </a:lnTo>
                  <a:lnTo>
                    <a:pt x="8730148" y="1819052"/>
                  </a:lnTo>
                  <a:lnTo>
                    <a:pt x="8730148" y="2229885"/>
                  </a:lnTo>
                  <a:lnTo>
                    <a:pt x="8730148" y="2626046"/>
                  </a:lnTo>
                  <a:lnTo>
                    <a:pt x="8730148" y="3007803"/>
                  </a:lnTo>
                  <a:lnTo>
                    <a:pt x="8730148" y="3375422"/>
                  </a:lnTo>
                  <a:lnTo>
                    <a:pt x="8730148" y="3729171"/>
                  </a:lnTo>
                  <a:lnTo>
                    <a:pt x="8730148" y="4069315"/>
                  </a:lnTo>
                  <a:lnTo>
                    <a:pt x="8730148" y="4396123"/>
                  </a:lnTo>
                  <a:lnTo>
                    <a:pt x="8730148" y="4709860"/>
                  </a:lnTo>
                  <a:lnTo>
                    <a:pt x="8730148" y="5010793"/>
                  </a:lnTo>
                  <a:lnTo>
                    <a:pt x="8730148" y="5299189"/>
                  </a:lnTo>
                  <a:lnTo>
                    <a:pt x="8730148" y="5575315"/>
                  </a:lnTo>
                  <a:lnTo>
                    <a:pt x="8730148" y="5839437"/>
                  </a:lnTo>
                  <a:lnTo>
                    <a:pt x="8730148" y="6091822"/>
                  </a:lnTo>
                  <a:lnTo>
                    <a:pt x="8730148" y="6332738"/>
                  </a:lnTo>
                  <a:lnTo>
                    <a:pt x="8730148" y="6562450"/>
                  </a:lnTo>
                  <a:lnTo>
                    <a:pt x="8730148" y="6781226"/>
                  </a:lnTo>
                  <a:lnTo>
                    <a:pt x="8730148" y="6858000"/>
                  </a:lnTo>
                  <a:lnTo>
                    <a:pt x="1680266" y="6858000"/>
                  </a:lnTo>
                  <a:lnTo>
                    <a:pt x="1725275" y="6819058"/>
                  </a:lnTo>
                  <a:cubicBezTo>
                    <a:pt x="4662995" y="4201443"/>
                    <a:pt x="4141233" y="1217168"/>
                    <a:pt x="3705962" y="2012619"/>
                  </a:cubicBezTo>
                  <a:cubicBezTo>
                    <a:pt x="3516434" y="3033940"/>
                    <a:pt x="1425698" y="2929072"/>
                    <a:pt x="116582" y="253235"/>
                  </a:cubicBezTo>
                  <a:close/>
                </a:path>
              </a:pathLst>
            </a:custGeom>
            <a:solidFill>
              <a:srgbClr val="2C0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3" name="Freeform 10">
              <a:extLst>
                <a:ext uri="{FF2B5EF4-FFF2-40B4-BE49-F238E27FC236}">
                  <a16:creationId xmlns="" xmlns:a16="http://schemas.microsoft.com/office/drawing/2014/main" id="{D9D750E2-E6DE-4123-9001-1391D1C49BBA}"/>
                </a:ext>
              </a:extLst>
            </p:cNvPr>
            <p:cNvSpPr>
              <a:spLocks/>
            </p:cNvSpPr>
            <p:nvPr/>
          </p:nvSpPr>
          <p:spPr bwMode="auto">
            <a:xfrm>
              <a:off x="6813803" y="2034666"/>
              <a:ext cx="669225" cy="544797"/>
            </a:xfrm>
            <a:custGeom>
              <a:avLst/>
              <a:gdLst>
                <a:gd name="T0" fmla="*/ 98 w 149"/>
                <a:gd name="T1" fmla="*/ 84 h 121"/>
                <a:gd name="T2" fmla="*/ 149 w 149"/>
                <a:gd name="T3" fmla="*/ 34 h 121"/>
                <a:gd name="T4" fmla="*/ 112 w 149"/>
                <a:gd name="T5" fmla="*/ 0 h 121"/>
                <a:gd name="T6" fmla="*/ 39 w 149"/>
                <a:gd name="T7" fmla="*/ 78 h 121"/>
                <a:gd name="T8" fmla="*/ 0 w 149"/>
                <a:gd name="T9" fmla="*/ 113 h 121"/>
                <a:gd name="T10" fmla="*/ 29 w 149"/>
                <a:gd name="T11" fmla="*/ 121 h 121"/>
                <a:gd name="T12" fmla="*/ 99 w 149"/>
                <a:gd name="T13" fmla="*/ 99 h 121"/>
                <a:gd name="T14" fmla="*/ 64 w 149"/>
                <a:gd name="T15" fmla="*/ 67 h 121"/>
                <a:gd name="T16" fmla="*/ 98 w 149"/>
                <a:gd name="T17" fmla="*/ 84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1">
                  <a:moveTo>
                    <a:pt x="98" y="84"/>
                  </a:moveTo>
                  <a:cubicBezTo>
                    <a:pt x="127" y="84"/>
                    <a:pt x="149" y="61"/>
                    <a:pt x="149" y="34"/>
                  </a:cubicBezTo>
                  <a:cubicBezTo>
                    <a:pt x="147" y="22"/>
                    <a:pt x="143" y="0"/>
                    <a:pt x="112" y="0"/>
                  </a:cubicBezTo>
                  <a:cubicBezTo>
                    <a:pt x="78" y="0"/>
                    <a:pt x="67" y="47"/>
                    <a:pt x="39" y="78"/>
                  </a:cubicBezTo>
                  <a:cubicBezTo>
                    <a:pt x="37" y="95"/>
                    <a:pt x="20" y="111"/>
                    <a:pt x="0" y="113"/>
                  </a:cubicBezTo>
                  <a:cubicBezTo>
                    <a:pt x="5" y="118"/>
                    <a:pt x="16" y="121"/>
                    <a:pt x="29" y="121"/>
                  </a:cubicBezTo>
                  <a:cubicBezTo>
                    <a:pt x="54" y="121"/>
                    <a:pt x="83" y="114"/>
                    <a:pt x="99" y="99"/>
                  </a:cubicBezTo>
                  <a:cubicBezTo>
                    <a:pt x="78" y="99"/>
                    <a:pt x="65" y="86"/>
                    <a:pt x="64" y="67"/>
                  </a:cubicBezTo>
                  <a:cubicBezTo>
                    <a:pt x="74" y="79"/>
                    <a:pt x="85" y="84"/>
                    <a:pt x="98" y="84"/>
                  </a:cubicBezTo>
                </a:path>
              </a:pathLst>
            </a:custGeom>
            <a:solidFill>
              <a:srgbClr val="00B9E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14" name="Freeform 11">
              <a:extLst>
                <a:ext uri="{FF2B5EF4-FFF2-40B4-BE49-F238E27FC236}">
                  <a16:creationId xmlns="" xmlns:a16="http://schemas.microsoft.com/office/drawing/2014/main" id="{53936070-5445-4D5B-B6F0-A72D3CC87FBE}"/>
                </a:ext>
              </a:extLst>
            </p:cNvPr>
            <p:cNvSpPr>
              <a:spLocks/>
            </p:cNvSpPr>
            <p:nvPr/>
          </p:nvSpPr>
          <p:spPr bwMode="auto">
            <a:xfrm>
              <a:off x="6464057" y="1641201"/>
              <a:ext cx="1018971" cy="860913"/>
            </a:xfrm>
            <a:custGeom>
              <a:avLst/>
              <a:gdLst>
                <a:gd name="T0" fmla="*/ 227 w 227"/>
                <a:gd name="T1" fmla="*/ 120 h 192"/>
                <a:gd name="T2" fmla="*/ 188 w 227"/>
                <a:gd name="T3" fmla="*/ 40 h 192"/>
                <a:gd name="T4" fmla="*/ 127 w 227"/>
                <a:gd name="T5" fmla="*/ 2 h 192"/>
                <a:gd name="T6" fmla="*/ 122 w 227"/>
                <a:gd name="T7" fmla="*/ 0 h 192"/>
                <a:gd name="T8" fmla="*/ 121 w 227"/>
                <a:gd name="T9" fmla="*/ 0 h 192"/>
                <a:gd name="T10" fmla="*/ 0 w 227"/>
                <a:gd name="T11" fmla="*/ 125 h 192"/>
                <a:gd name="T12" fmla="*/ 42 w 227"/>
                <a:gd name="T13" fmla="*/ 187 h 192"/>
                <a:gd name="T14" fmla="*/ 85 w 227"/>
                <a:gd name="T15" fmla="*/ 187 h 192"/>
                <a:gd name="T16" fmla="*/ 117 w 227"/>
                <a:gd name="T17" fmla="*/ 166 h 192"/>
                <a:gd name="T18" fmla="*/ 190 w 227"/>
                <a:gd name="T19" fmla="*/ 88 h 192"/>
                <a:gd name="T20" fmla="*/ 227 w 227"/>
                <a:gd name="T21" fmla="*/ 122 h 192"/>
                <a:gd name="T22" fmla="*/ 227 w 227"/>
                <a:gd name="T23" fmla="*/ 12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2">
                  <a:moveTo>
                    <a:pt x="227" y="120"/>
                  </a:moveTo>
                  <a:cubicBezTo>
                    <a:pt x="226" y="88"/>
                    <a:pt x="211" y="61"/>
                    <a:pt x="188" y="40"/>
                  </a:cubicBezTo>
                  <a:cubicBezTo>
                    <a:pt x="170" y="23"/>
                    <a:pt x="149" y="11"/>
                    <a:pt x="127" y="2"/>
                  </a:cubicBezTo>
                  <a:cubicBezTo>
                    <a:pt x="125" y="1"/>
                    <a:pt x="123" y="0"/>
                    <a:pt x="122" y="0"/>
                  </a:cubicBezTo>
                  <a:cubicBezTo>
                    <a:pt x="122" y="0"/>
                    <a:pt x="122" y="0"/>
                    <a:pt x="121" y="0"/>
                  </a:cubicBezTo>
                  <a:cubicBezTo>
                    <a:pt x="94" y="32"/>
                    <a:pt x="0" y="57"/>
                    <a:pt x="0" y="125"/>
                  </a:cubicBezTo>
                  <a:cubicBezTo>
                    <a:pt x="0" y="152"/>
                    <a:pt x="17" y="176"/>
                    <a:pt x="42" y="187"/>
                  </a:cubicBezTo>
                  <a:cubicBezTo>
                    <a:pt x="56" y="192"/>
                    <a:pt x="70" y="192"/>
                    <a:pt x="85" y="187"/>
                  </a:cubicBezTo>
                  <a:cubicBezTo>
                    <a:pt x="98" y="183"/>
                    <a:pt x="108" y="175"/>
                    <a:pt x="117" y="166"/>
                  </a:cubicBezTo>
                  <a:cubicBezTo>
                    <a:pt x="145" y="135"/>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grpSp>
      <p:sp>
        <p:nvSpPr>
          <p:cNvPr id="8" name="Retângulo 43">
            <a:extLst>
              <a:ext uri="{FF2B5EF4-FFF2-40B4-BE49-F238E27FC236}">
                <a16:creationId xmlns="" xmlns:a16="http://schemas.microsoft.com/office/drawing/2014/main" id="{834ADCB4-BFB1-450D-8F6D-64217F4CD92C}"/>
              </a:ext>
            </a:extLst>
          </p:cNvPr>
          <p:cNvSpPr/>
          <p:nvPr userDrawn="1"/>
        </p:nvSpPr>
        <p:spPr>
          <a:xfrm>
            <a:off x="712249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
        <p:nvSpPr>
          <p:cNvPr id="15"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sp>
        <p:nvSpPr>
          <p:cNvPr id="20"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57443662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nk-White">
    <p:spTree>
      <p:nvGrpSpPr>
        <p:cNvPr id="1" name=""/>
        <p:cNvGrpSpPr/>
        <p:nvPr/>
      </p:nvGrpSpPr>
      <p:grpSpPr>
        <a:xfrm>
          <a:off x="0" y="0"/>
          <a:ext cx="0" cy="0"/>
          <a:chOff x="0" y="0"/>
          <a:chExt cx="0" cy="0"/>
        </a:xfrm>
      </p:grpSpPr>
      <p:sp>
        <p:nvSpPr>
          <p:cNvPr id="3"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04764958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nk-Grey">
    <p:spTree>
      <p:nvGrpSpPr>
        <p:cNvPr id="1" name=""/>
        <p:cNvGrpSpPr/>
        <p:nvPr/>
      </p:nvGrpSpPr>
      <p:grpSpPr>
        <a:xfrm>
          <a:off x="0" y="0"/>
          <a:ext cx="0" cy="0"/>
          <a:chOff x="0" y="0"/>
          <a:chExt cx="0" cy="0"/>
        </a:xfrm>
      </p:grpSpPr>
      <p:sp>
        <p:nvSpPr>
          <p:cNvPr id="6" name="Rectangle 5"/>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0"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49877585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4 Charts">
    <p:bg>
      <p:bgRef idx="1001">
        <a:schemeClr val="bg1"/>
      </p:bgRef>
    </p:bg>
    <p:spTree>
      <p:nvGrpSpPr>
        <p:cNvPr id="1" name=""/>
        <p:cNvGrpSpPr/>
        <p:nvPr/>
      </p:nvGrpSpPr>
      <p:grpSpPr>
        <a:xfrm>
          <a:off x="0" y="0"/>
          <a:ext cx="0" cy="0"/>
          <a:chOff x="0" y="0"/>
          <a:chExt cx="0" cy="0"/>
        </a:xfrm>
      </p:grpSpPr>
      <p:sp>
        <p:nvSpPr>
          <p:cNvPr id="21" name="Text Placeholder 4">
            <a:extLst>
              <a:ext uri="{FF2B5EF4-FFF2-40B4-BE49-F238E27FC236}">
                <a16:creationId xmlns="" xmlns:a16="http://schemas.microsoft.com/office/drawing/2014/main" id="{7B710EB7-4E56-449A-B5D4-12A5A50A258D}"/>
              </a:ext>
            </a:extLst>
          </p:cNvPr>
          <p:cNvSpPr>
            <a:spLocks noGrp="1"/>
          </p:cNvSpPr>
          <p:nvPr>
            <p:ph type="body" sz="quarter" idx="14" hasCustomPrompt="1"/>
          </p:nvPr>
        </p:nvSpPr>
        <p:spPr>
          <a:xfrm>
            <a:off x="305991" y="1428076"/>
            <a:ext cx="4157663" cy="412363"/>
          </a:xfrm>
          <a:prstGeom prst="rect">
            <a:avLst/>
          </a:prstGeom>
          <a:noFill/>
        </p:spPr>
        <p:txBody>
          <a:bodyPr anchor="b">
            <a:noAutofit/>
          </a:bodyPr>
          <a:lstStyle>
            <a:lvl1pPr algn="l">
              <a:lnSpc>
                <a:spcPts val="1350"/>
              </a:lnSpc>
              <a:defRPr sz="1200" b="0">
                <a:solidFill>
                  <a:schemeClr val="accent2"/>
                </a:solidFill>
              </a:defRPr>
            </a:lvl1pPr>
            <a:lvl2pPr>
              <a:defRPr sz="1050"/>
            </a:lvl2pPr>
            <a:lvl3pPr>
              <a:defRPr sz="900"/>
            </a:lvl3pPr>
            <a:lvl4pPr>
              <a:defRPr sz="825"/>
            </a:lvl4pPr>
            <a:lvl5pPr>
              <a:defRPr sz="825"/>
            </a:lvl5pPr>
          </a:lstStyle>
          <a:p>
            <a:pPr lvl="0"/>
            <a:r>
              <a:rPr lang="en-US" dirty="0"/>
              <a:t>Click to insert chart title</a:t>
            </a:r>
          </a:p>
        </p:txBody>
      </p:sp>
      <p:sp>
        <p:nvSpPr>
          <p:cNvPr id="17" name="Chart Placeholder 16">
            <a:extLst>
              <a:ext uri="{FF2B5EF4-FFF2-40B4-BE49-F238E27FC236}">
                <a16:creationId xmlns="" xmlns:a16="http://schemas.microsoft.com/office/drawing/2014/main" id="{6093AB2F-A9E2-4259-8D2A-0E33C88FF1BC}"/>
              </a:ext>
            </a:extLst>
          </p:cNvPr>
          <p:cNvSpPr>
            <a:spLocks noGrp="1"/>
          </p:cNvSpPr>
          <p:nvPr>
            <p:ph type="chart" sz="quarter" idx="10"/>
          </p:nvPr>
        </p:nvSpPr>
        <p:spPr>
          <a:xfrm>
            <a:off x="305991" y="1824707"/>
            <a:ext cx="4157663" cy="1963738"/>
          </a:xfrm>
          <a:prstGeom prst="rect">
            <a:avLst/>
          </a:prstGeom>
        </p:spPr>
        <p:txBody>
          <a:bodyPr anchor="ctr"/>
          <a:lstStyle>
            <a:lvl1pPr algn="ctr">
              <a:defRPr/>
            </a:lvl1pPr>
          </a:lstStyle>
          <a:p>
            <a:r>
              <a:rPr lang="en-US" smtClean="0"/>
              <a:t>Click icon to add chart</a:t>
            </a:r>
            <a:endParaRPr lang="pt-PT"/>
          </a:p>
        </p:txBody>
      </p:sp>
      <p:sp>
        <p:nvSpPr>
          <p:cNvPr id="18" name="Chart Placeholder 16">
            <a:extLst>
              <a:ext uri="{FF2B5EF4-FFF2-40B4-BE49-F238E27FC236}">
                <a16:creationId xmlns="" xmlns:a16="http://schemas.microsoft.com/office/drawing/2014/main" id="{FFC514B9-95FB-485B-B1AD-4193B2310907}"/>
              </a:ext>
            </a:extLst>
          </p:cNvPr>
          <p:cNvSpPr>
            <a:spLocks noGrp="1"/>
          </p:cNvSpPr>
          <p:nvPr>
            <p:ph type="chart" sz="quarter" idx="11"/>
          </p:nvPr>
        </p:nvSpPr>
        <p:spPr>
          <a:xfrm>
            <a:off x="4680347" y="1824707"/>
            <a:ext cx="4157663" cy="1963738"/>
          </a:xfrm>
          <a:prstGeom prst="rect">
            <a:avLst/>
          </a:prstGeom>
        </p:spPr>
        <p:txBody>
          <a:bodyPr anchor="ctr"/>
          <a:lstStyle>
            <a:lvl1pPr algn="ctr">
              <a:defRPr/>
            </a:lvl1pPr>
          </a:lstStyle>
          <a:p>
            <a:r>
              <a:rPr lang="en-US" smtClean="0"/>
              <a:t>Click icon to add chart</a:t>
            </a:r>
            <a:endParaRPr lang="pt-PT"/>
          </a:p>
        </p:txBody>
      </p:sp>
      <p:sp>
        <p:nvSpPr>
          <p:cNvPr id="22" name="Text Placeholder 4">
            <a:extLst>
              <a:ext uri="{FF2B5EF4-FFF2-40B4-BE49-F238E27FC236}">
                <a16:creationId xmlns="" xmlns:a16="http://schemas.microsoft.com/office/drawing/2014/main" id="{212267A8-F086-40EB-BC5F-D9FE81725052}"/>
              </a:ext>
            </a:extLst>
          </p:cNvPr>
          <p:cNvSpPr>
            <a:spLocks noGrp="1"/>
          </p:cNvSpPr>
          <p:nvPr>
            <p:ph type="body" sz="quarter" idx="15" hasCustomPrompt="1"/>
          </p:nvPr>
        </p:nvSpPr>
        <p:spPr>
          <a:xfrm>
            <a:off x="4680347" y="1412876"/>
            <a:ext cx="4157663" cy="412363"/>
          </a:xfrm>
          <a:prstGeom prst="rect">
            <a:avLst/>
          </a:prstGeom>
          <a:noFill/>
        </p:spPr>
        <p:txBody>
          <a:bodyPr anchor="b">
            <a:noAutofit/>
          </a:bodyPr>
          <a:lstStyle>
            <a:lvl1pPr algn="l">
              <a:lnSpc>
                <a:spcPts val="1350"/>
              </a:lnSpc>
              <a:defRPr sz="1200" b="0">
                <a:solidFill>
                  <a:schemeClr val="accent2"/>
                </a:solidFill>
              </a:defRPr>
            </a:lvl1pPr>
            <a:lvl2pPr>
              <a:defRPr sz="1050"/>
            </a:lvl2pPr>
            <a:lvl3pPr>
              <a:defRPr sz="900"/>
            </a:lvl3pPr>
            <a:lvl4pPr>
              <a:defRPr sz="825"/>
            </a:lvl4pPr>
            <a:lvl5pPr>
              <a:defRPr sz="825"/>
            </a:lvl5pPr>
          </a:lstStyle>
          <a:p>
            <a:pPr lvl="0"/>
            <a:r>
              <a:rPr lang="en-US" dirty="0"/>
              <a:t>Click to insert chart title</a:t>
            </a:r>
          </a:p>
        </p:txBody>
      </p:sp>
      <p:sp>
        <p:nvSpPr>
          <p:cNvPr id="12"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6"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25" name="Text Placeholder 4">
            <a:extLst>
              <a:ext uri="{FF2B5EF4-FFF2-40B4-BE49-F238E27FC236}">
                <a16:creationId xmlns="" xmlns:a16="http://schemas.microsoft.com/office/drawing/2014/main" id="{7B710EB7-4E56-449A-B5D4-12A5A50A258D}"/>
              </a:ext>
            </a:extLst>
          </p:cNvPr>
          <p:cNvSpPr>
            <a:spLocks noGrp="1"/>
          </p:cNvSpPr>
          <p:nvPr>
            <p:ph type="body" sz="quarter" idx="16" hasCustomPrompt="1"/>
          </p:nvPr>
        </p:nvSpPr>
        <p:spPr>
          <a:xfrm>
            <a:off x="305991" y="4081448"/>
            <a:ext cx="4157663" cy="412363"/>
          </a:xfrm>
          <a:prstGeom prst="rect">
            <a:avLst/>
          </a:prstGeom>
          <a:noFill/>
        </p:spPr>
        <p:txBody>
          <a:bodyPr anchor="b">
            <a:noAutofit/>
          </a:bodyPr>
          <a:lstStyle>
            <a:lvl1pPr algn="l">
              <a:lnSpc>
                <a:spcPts val="1350"/>
              </a:lnSpc>
              <a:defRPr sz="1200" b="0">
                <a:solidFill>
                  <a:schemeClr val="accent2"/>
                </a:solidFill>
              </a:defRPr>
            </a:lvl1pPr>
            <a:lvl2pPr>
              <a:defRPr sz="1050"/>
            </a:lvl2pPr>
            <a:lvl3pPr>
              <a:defRPr sz="900"/>
            </a:lvl3pPr>
            <a:lvl4pPr>
              <a:defRPr sz="825"/>
            </a:lvl4pPr>
            <a:lvl5pPr>
              <a:defRPr sz="825"/>
            </a:lvl5pPr>
          </a:lstStyle>
          <a:p>
            <a:pPr lvl="0"/>
            <a:r>
              <a:rPr lang="en-US" dirty="0"/>
              <a:t>Click to insert chart title</a:t>
            </a:r>
          </a:p>
        </p:txBody>
      </p:sp>
      <p:sp>
        <p:nvSpPr>
          <p:cNvPr id="26" name="Chart Placeholder 16">
            <a:extLst>
              <a:ext uri="{FF2B5EF4-FFF2-40B4-BE49-F238E27FC236}">
                <a16:creationId xmlns="" xmlns:a16="http://schemas.microsoft.com/office/drawing/2014/main" id="{6093AB2F-A9E2-4259-8D2A-0E33C88FF1BC}"/>
              </a:ext>
            </a:extLst>
          </p:cNvPr>
          <p:cNvSpPr>
            <a:spLocks noGrp="1"/>
          </p:cNvSpPr>
          <p:nvPr>
            <p:ph type="chart" sz="quarter" idx="17"/>
          </p:nvPr>
        </p:nvSpPr>
        <p:spPr>
          <a:xfrm>
            <a:off x="305991" y="4478079"/>
            <a:ext cx="4157663" cy="1963738"/>
          </a:xfrm>
          <a:prstGeom prst="rect">
            <a:avLst/>
          </a:prstGeom>
        </p:spPr>
        <p:txBody>
          <a:bodyPr anchor="ctr"/>
          <a:lstStyle>
            <a:lvl1pPr algn="ctr">
              <a:defRPr/>
            </a:lvl1pPr>
          </a:lstStyle>
          <a:p>
            <a:r>
              <a:rPr lang="en-US" smtClean="0"/>
              <a:t>Click icon to add chart</a:t>
            </a:r>
            <a:endParaRPr lang="pt-PT"/>
          </a:p>
        </p:txBody>
      </p:sp>
      <p:sp>
        <p:nvSpPr>
          <p:cNvPr id="27" name="Chart Placeholder 16">
            <a:extLst>
              <a:ext uri="{FF2B5EF4-FFF2-40B4-BE49-F238E27FC236}">
                <a16:creationId xmlns="" xmlns:a16="http://schemas.microsoft.com/office/drawing/2014/main" id="{FFC514B9-95FB-485B-B1AD-4193B2310907}"/>
              </a:ext>
            </a:extLst>
          </p:cNvPr>
          <p:cNvSpPr>
            <a:spLocks noGrp="1"/>
          </p:cNvSpPr>
          <p:nvPr>
            <p:ph type="chart" sz="quarter" idx="18"/>
          </p:nvPr>
        </p:nvSpPr>
        <p:spPr>
          <a:xfrm>
            <a:off x="4680347" y="4478079"/>
            <a:ext cx="4157663" cy="1963738"/>
          </a:xfrm>
          <a:prstGeom prst="rect">
            <a:avLst/>
          </a:prstGeom>
        </p:spPr>
        <p:txBody>
          <a:bodyPr anchor="ctr"/>
          <a:lstStyle>
            <a:lvl1pPr algn="ctr">
              <a:defRPr/>
            </a:lvl1pPr>
          </a:lstStyle>
          <a:p>
            <a:r>
              <a:rPr lang="en-US" smtClean="0"/>
              <a:t>Click icon to add chart</a:t>
            </a:r>
            <a:endParaRPr lang="pt-PT"/>
          </a:p>
        </p:txBody>
      </p:sp>
      <p:sp>
        <p:nvSpPr>
          <p:cNvPr id="28" name="Text Placeholder 4">
            <a:extLst>
              <a:ext uri="{FF2B5EF4-FFF2-40B4-BE49-F238E27FC236}">
                <a16:creationId xmlns="" xmlns:a16="http://schemas.microsoft.com/office/drawing/2014/main" id="{212267A8-F086-40EB-BC5F-D9FE81725052}"/>
              </a:ext>
            </a:extLst>
          </p:cNvPr>
          <p:cNvSpPr>
            <a:spLocks noGrp="1"/>
          </p:cNvSpPr>
          <p:nvPr>
            <p:ph type="body" sz="quarter" idx="19" hasCustomPrompt="1"/>
          </p:nvPr>
        </p:nvSpPr>
        <p:spPr>
          <a:xfrm>
            <a:off x="4680347" y="4066248"/>
            <a:ext cx="4157663" cy="412363"/>
          </a:xfrm>
          <a:prstGeom prst="rect">
            <a:avLst/>
          </a:prstGeom>
          <a:noFill/>
        </p:spPr>
        <p:txBody>
          <a:bodyPr anchor="b">
            <a:noAutofit/>
          </a:bodyPr>
          <a:lstStyle>
            <a:lvl1pPr algn="l">
              <a:lnSpc>
                <a:spcPts val="1350"/>
              </a:lnSpc>
              <a:defRPr sz="1200" b="0">
                <a:solidFill>
                  <a:schemeClr val="accent2"/>
                </a:solidFill>
              </a:defRPr>
            </a:lvl1pPr>
            <a:lvl2pPr>
              <a:defRPr sz="1050"/>
            </a:lvl2pPr>
            <a:lvl3pPr>
              <a:defRPr sz="900"/>
            </a:lvl3pPr>
            <a:lvl4pPr>
              <a:defRPr sz="825"/>
            </a:lvl4pPr>
            <a:lvl5pPr>
              <a:defRPr sz="825"/>
            </a:lvl5pPr>
          </a:lstStyle>
          <a:p>
            <a:pPr lvl="0"/>
            <a:r>
              <a:rPr lang="en-US" dirty="0"/>
              <a:t>Click to insert chart title</a:t>
            </a:r>
          </a:p>
        </p:txBody>
      </p:sp>
      <p:sp>
        <p:nvSpPr>
          <p:cNvPr id="29"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324465444"/>
      </p:ext>
    </p:extLst>
  </p:cSld>
  <p:clrMapOvr>
    <a:overrideClrMapping bg1="lt1" tx1="dk1" bg2="lt2" tx2="dk2" accent1="accent1" accent2="accent2" accent3="accent3" accent4="accent4" accent5="accent5" accent6="accent6" hlink="hlink" folHlink="folHlink"/>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Agenda with Bullets">
    <p:spTree>
      <p:nvGrpSpPr>
        <p:cNvPr id="1" name=""/>
        <p:cNvGrpSpPr/>
        <p:nvPr/>
      </p:nvGrpSpPr>
      <p:grpSpPr>
        <a:xfrm>
          <a:off x="0" y="0"/>
          <a:ext cx="0" cy="0"/>
          <a:chOff x="0" y="0"/>
          <a:chExt cx="0" cy="0"/>
        </a:xfrm>
      </p:grpSpPr>
      <p:pic>
        <p:nvPicPr>
          <p:cNvPr id="12" name="Graphic 11">
            <a:extLst>
              <a:ext uri="{FF2B5EF4-FFF2-40B4-BE49-F238E27FC236}">
                <a16:creationId xmlns="" xmlns:a16="http://schemas.microsoft.com/office/drawing/2014/main" id="{10113F8D-52D8-4246-B9BC-1A6D3EF8C72C}"/>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b="25000"/>
          <a:stretch>
            <a:fillRect/>
          </a:stretch>
        </p:blipFill>
        <p:spPr>
          <a:xfrm>
            <a:off x="0" y="1485900"/>
            <a:ext cx="4817324" cy="5372100"/>
          </a:xfrm>
          <a:custGeom>
            <a:avLst/>
            <a:gdLst>
              <a:gd name="connsiteX0" fmla="*/ 0 w 6149773"/>
              <a:gd name="connsiteY0" fmla="*/ 0 h 5143500"/>
              <a:gd name="connsiteX1" fmla="*/ 6149773 w 6149773"/>
              <a:gd name="connsiteY1" fmla="*/ 0 h 5143500"/>
              <a:gd name="connsiteX2" fmla="*/ 6149773 w 6149773"/>
              <a:gd name="connsiteY2" fmla="*/ 5143500 h 5143500"/>
              <a:gd name="connsiteX3" fmla="*/ 0 w 6149773"/>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6149773" h="5143500">
                <a:moveTo>
                  <a:pt x="0" y="0"/>
                </a:moveTo>
                <a:lnTo>
                  <a:pt x="6149773" y="0"/>
                </a:lnTo>
                <a:lnTo>
                  <a:pt x="6149773" y="5143500"/>
                </a:lnTo>
                <a:lnTo>
                  <a:pt x="0" y="5143500"/>
                </a:lnTo>
                <a:close/>
              </a:path>
            </a:pathLst>
          </a:custGeom>
        </p:spPr>
      </p:pic>
      <p:sp>
        <p:nvSpPr>
          <p:cNvPr id="39" name="Text Placeholder 7">
            <a:extLst>
              <a:ext uri="{FF2B5EF4-FFF2-40B4-BE49-F238E27FC236}">
                <a16:creationId xmlns="" xmlns:a16="http://schemas.microsoft.com/office/drawing/2014/main" id="{3E908611-FBB7-4987-BE0F-F09EAF1FFC80}"/>
              </a:ext>
            </a:extLst>
          </p:cNvPr>
          <p:cNvSpPr>
            <a:spLocks noGrp="1"/>
          </p:cNvSpPr>
          <p:nvPr>
            <p:ph type="body" sz="quarter" idx="11" hasCustomPrompt="1"/>
          </p:nvPr>
        </p:nvSpPr>
        <p:spPr>
          <a:xfrm>
            <a:off x="6056709" y="1268413"/>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0" name="Text Placeholder 7">
            <a:extLst>
              <a:ext uri="{FF2B5EF4-FFF2-40B4-BE49-F238E27FC236}">
                <a16:creationId xmlns="" xmlns:a16="http://schemas.microsoft.com/office/drawing/2014/main" id="{306025B9-0362-4974-8920-7C764289CBA0}"/>
              </a:ext>
            </a:extLst>
          </p:cNvPr>
          <p:cNvSpPr>
            <a:spLocks noGrp="1"/>
          </p:cNvSpPr>
          <p:nvPr>
            <p:ph type="body" sz="quarter" idx="12" hasCustomPrompt="1"/>
          </p:nvPr>
        </p:nvSpPr>
        <p:spPr>
          <a:xfrm>
            <a:off x="6056709" y="1927538"/>
            <a:ext cx="2781301" cy="555448"/>
          </a:xfrm>
          <a:prstGeom prst="rect">
            <a:avLst/>
          </a:prstGeom>
        </p:spPr>
        <p:txBody>
          <a:bodyPr anchor="ctr">
            <a:noAutofit/>
          </a:bodyPr>
          <a:lstStyle>
            <a:lvl1pPr marL="0" marR="0" indent="0" algn="l" defTabSz="685800" rtl="0" eaLnBrk="1" fontAlgn="auto" latinLnBrk="0" hangingPunct="1">
              <a:lnSpc>
                <a:spcPts val="1200"/>
              </a:lnSpc>
              <a:spcBef>
                <a:spcPts val="0"/>
              </a:spcBef>
              <a:spcAft>
                <a:spcPts val="450"/>
              </a:spcAft>
              <a:buClrTx/>
              <a:buSzTx/>
              <a:buFont typeface="Arial" panose="020B0604020202020204" pitchFamily="34" charset="0"/>
              <a:buNone/>
              <a:tabLs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marL="0" marR="0" lvl="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a:pPr>
            <a:r>
              <a:rPr lang="en-US" dirty="0"/>
              <a:t>Click to insert text</a:t>
            </a:r>
          </a:p>
        </p:txBody>
      </p:sp>
      <p:sp>
        <p:nvSpPr>
          <p:cNvPr id="41" name="Text Placeholder 7">
            <a:extLst>
              <a:ext uri="{FF2B5EF4-FFF2-40B4-BE49-F238E27FC236}">
                <a16:creationId xmlns="" xmlns:a16="http://schemas.microsoft.com/office/drawing/2014/main" id="{257644F2-F28D-4087-B791-1E7F26C4AD1C}"/>
              </a:ext>
            </a:extLst>
          </p:cNvPr>
          <p:cNvSpPr>
            <a:spLocks noGrp="1"/>
          </p:cNvSpPr>
          <p:nvPr>
            <p:ph type="body" sz="quarter" idx="13" hasCustomPrompt="1"/>
          </p:nvPr>
        </p:nvSpPr>
        <p:spPr>
          <a:xfrm>
            <a:off x="6056709" y="2586663"/>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2" name="Text Placeholder 7">
            <a:extLst>
              <a:ext uri="{FF2B5EF4-FFF2-40B4-BE49-F238E27FC236}">
                <a16:creationId xmlns="" xmlns:a16="http://schemas.microsoft.com/office/drawing/2014/main" id="{25F62A33-F672-4099-9B72-9B2267F22ACF}"/>
              </a:ext>
            </a:extLst>
          </p:cNvPr>
          <p:cNvSpPr>
            <a:spLocks noGrp="1"/>
          </p:cNvSpPr>
          <p:nvPr>
            <p:ph type="body" sz="quarter" idx="14" hasCustomPrompt="1"/>
          </p:nvPr>
        </p:nvSpPr>
        <p:spPr>
          <a:xfrm>
            <a:off x="6056709" y="3245788"/>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3" name="Text Placeholder 7">
            <a:extLst>
              <a:ext uri="{FF2B5EF4-FFF2-40B4-BE49-F238E27FC236}">
                <a16:creationId xmlns="" xmlns:a16="http://schemas.microsoft.com/office/drawing/2014/main" id="{72FF6EE1-C46D-4DEB-A508-49B5101CF26E}"/>
              </a:ext>
            </a:extLst>
          </p:cNvPr>
          <p:cNvSpPr>
            <a:spLocks noGrp="1"/>
          </p:cNvSpPr>
          <p:nvPr>
            <p:ph type="body" sz="quarter" idx="15" hasCustomPrompt="1"/>
          </p:nvPr>
        </p:nvSpPr>
        <p:spPr>
          <a:xfrm>
            <a:off x="6056709" y="3904913"/>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4" name="Text Placeholder 7">
            <a:extLst>
              <a:ext uri="{FF2B5EF4-FFF2-40B4-BE49-F238E27FC236}">
                <a16:creationId xmlns="" xmlns:a16="http://schemas.microsoft.com/office/drawing/2014/main" id="{931D06D9-EA9B-42A0-81EE-D669D6CA5F33}"/>
              </a:ext>
            </a:extLst>
          </p:cNvPr>
          <p:cNvSpPr>
            <a:spLocks noGrp="1"/>
          </p:cNvSpPr>
          <p:nvPr>
            <p:ph type="body" sz="quarter" idx="16" hasCustomPrompt="1"/>
          </p:nvPr>
        </p:nvSpPr>
        <p:spPr>
          <a:xfrm>
            <a:off x="6056709" y="4564038"/>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5" name="Text Placeholder 7">
            <a:extLst>
              <a:ext uri="{FF2B5EF4-FFF2-40B4-BE49-F238E27FC236}">
                <a16:creationId xmlns="" xmlns:a16="http://schemas.microsoft.com/office/drawing/2014/main" id="{EFEA829A-6217-4965-B7BD-6BC37F7849AB}"/>
              </a:ext>
            </a:extLst>
          </p:cNvPr>
          <p:cNvSpPr>
            <a:spLocks noGrp="1"/>
          </p:cNvSpPr>
          <p:nvPr>
            <p:ph type="body" sz="quarter" idx="17" hasCustomPrompt="1"/>
          </p:nvPr>
        </p:nvSpPr>
        <p:spPr>
          <a:xfrm>
            <a:off x="6056709" y="5223163"/>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6" name="Text Placeholder 7">
            <a:extLst>
              <a:ext uri="{FF2B5EF4-FFF2-40B4-BE49-F238E27FC236}">
                <a16:creationId xmlns="" xmlns:a16="http://schemas.microsoft.com/office/drawing/2014/main" id="{E05DDB93-91CA-4BAF-9D63-E4134B435D8F}"/>
              </a:ext>
            </a:extLst>
          </p:cNvPr>
          <p:cNvSpPr>
            <a:spLocks noGrp="1"/>
          </p:cNvSpPr>
          <p:nvPr>
            <p:ph type="body" sz="quarter" idx="18" hasCustomPrompt="1"/>
          </p:nvPr>
        </p:nvSpPr>
        <p:spPr>
          <a:xfrm>
            <a:off x="6056709" y="5882286"/>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8" name="Picture Placeholder 47">
            <a:extLst>
              <a:ext uri="{FF2B5EF4-FFF2-40B4-BE49-F238E27FC236}">
                <a16:creationId xmlns="" xmlns:a16="http://schemas.microsoft.com/office/drawing/2014/main" id="{51CA337D-4B25-44C1-847A-AC0D74277B60}"/>
              </a:ext>
            </a:extLst>
          </p:cNvPr>
          <p:cNvSpPr>
            <a:spLocks noGrp="1"/>
          </p:cNvSpPr>
          <p:nvPr>
            <p:ph type="pic" sz="quarter" idx="19"/>
          </p:nvPr>
        </p:nvSpPr>
        <p:spPr>
          <a:xfrm>
            <a:off x="0" y="1381126"/>
            <a:ext cx="5620941" cy="5476875"/>
          </a:xfrm>
          <a:prstGeom prst="rect">
            <a:avLst/>
          </a:prstGeom>
        </p:spPr>
        <p:txBody>
          <a:bodyPr anchor="ctr"/>
          <a:lstStyle>
            <a:lvl1pPr algn="ctr">
              <a:defRPr/>
            </a:lvl1pPr>
          </a:lstStyle>
          <a:p>
            <a:r>
              <a:rPr lang="en-US" smtClean="0"/>
              <a:t>Click icon to add picture</a:t>
            </a:r>
            <a:endParaRPr lang="pt-PT"/>
          </a:p>
        </p:txBody>
      </p:sp>
      <p:sp>
        <p:nvSpPr>
          <p:cNvPr id="13"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2250"/>
              </a:lnSpc>
            </a:pPr>
            <a:r>
              <a:rPr lang="en-US" dirty="0"/>
              <a:t>Click to add title</a:t>
            </a:r>
            <a:endParaRPr lang="pt-PT" dirty="0"/>
          </a:p>
        </p:txBody>
      </p:sp>
      <p:sp>
        <p:nvSpPr>
          <p:cNvPr id="15"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4"/>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33952944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7" y="1494766"/>
            <a:ext cx="6649748"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17410"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020272" y="1828800"/>
            <a:ext cx="2103120" cy="15554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4798248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ext with Shapes - Layout3">
    <p:spTree>
      <p:nvGrpSpPr>
        <p:cNvPr id="1" name=""/>
        <p:cNvGrpSpPr/>
        <p:nvPr/>
      </p:nvGrpSpPr>
      <p:grpSpPr>
        <a:xfrm>
          <a:off x="0" y="0"/>
          <a:ext cx="0" cy="0"/>
          <a:chOff x="0" y="0"/>
          <a:chExt cx="0" cy="0"/>
        </a:xfrm>
      </p:grpSpPr>
      <p:sp>
        <p:nvSpPr>
          <p:cNvPr id="9" name="Freeform: Shape 8">
            <a:extLst>
              <a:ext uri="{FF2B5EF4-FFF2-40B4-BE49-F238E27FC236}">
                <a16:creationId xmlns="" xmlns:a16="http://schemas.microsoft.com/office/drawing/2014/main" id="{45848EA7-8D7C-4A7B-9182-7C1202EDBFB1}"/>
              </a:ext>
            </a:extLst>
          </p:cNvPr>
          <p:cNvSpPr/>
          <p:nvPr userDrawn="1"/>
        </p:nvSpPr>
        <p:spPr>
          <a:xfrm>
            <a:off x="4162591" y="732975"/>
            <a:ext cx="4981409" cy="6125027"/>
          </a:xfrm>
          <a:custGeom>
            <a:avLst/>
            <a:gdLst>
              <a:gd name="connsiteX0" fmla="*/ 4389354 w 6641878"/>
              <a:gd name="connsiteY0" fmla="*/ 775 h 6125027"/>
              <a:gd name="connsiteX1" fmla="*/ 6309188 w 6641878"/>
              <a:gd name="connsiteY1" fmla="*/ 158122 h 6125027"/>
              <a:gd name="connsiteX2" fmla="*/ 6641878 w 6641878"/>
              <a:gd name="connsiteY2" fmla="*/ 218708 h 6125027"/>
              <a:gd name="connsiteX3" fmla="*/ 6641878 w 6641878"/>
              <a:gd name="connsiteY3" fmla="*/ 6125027 h 6125027"/>
              <a:gd name="connsiteX4" fmla="*/ 0 w 6641878"/>
              <a:gd name="connsiteY4" fmla="*/ 6125027 h 6125027"/>
              <a:gd name="connsiteX5" fmla="*/ 90624 w 6641878"/>
              <a:gd name="connsiteY5" fmla="*/ 5875088 h 6125027"/>
              <a:gd name="connsiteX6" fmla="*/ 3403890 w 6641878"/>
              <a:gd name="connsiteY6" fmla="*/ 22965 h 6125027"/>
              <a:gd name="connsiteX7" fmla="*/ 4389354 w 6641878"/>
              <a:gd name="connsiteY7" fmla="*/ 775 h 612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41878" h="6125027">
                <a:moveTo>
                  <a:pt x="4389354" y="775"/>
                </a:moveTo>
                <a:cubicBezTo>
                  <a:pt x="5042595" y="7500"/>
                  <a:pt x="5686424" y="58155"/>
                  <a:pt x="6309188" y="158122"/>
                </a:cubicBezTo>
                <a:lnTo>
                  <a:pt x="6641878" y="218708"/>
                </a:lnTo>
                <a:lnTo>
                  <a:pt x="6641878" y="6125027"/>
                </a:lnTo>
                <a:lnTo>
                  <a:pt x="0" y="6125027"/>
                </a:lnTo>
                <a:lnTo>
                  <a:pt x="90624" y="5875088"/>
                </a:lnTo>
                <a:cubicBezTo>
                  <a:pt x="963229" y="3633055"/>
                  <a:pt x="2980348" y="1576261"/>
                  <a:pt x="3403890" y="22965"/>
                </a:cubicBezTo>
                <a:cubicBezTo>
                  <a:pt x="3733760" y="5034"/>
                  <a:pt x="4062734" y="-2587"/>
                  <a:pt x="4389354" y="775"/>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37" name="Text Placeholder 7">
            <a:extLst>
              <a:ext uri="{FF2B5EF4-FFF2-40B4-BE49-F238E27FC236}">
                <a16:creationId xmlns="" xmlns:a16="http://schemas.microsoft.com/office/drawing/2014/main" id="{B223EFB8-88D3-4227-B238-464A474B852E}"/>
              </a:ext>
            </a:extLst>
          </p:cNvPr>
          <p:cNvSpPr>
            <a:spLocks noGrp="1"/>
          </p:cNvSpPr>
          <p:nvPr>
            <p:ph type="body" sz="quarter" idx="12" hasCustomPrompt="1"/>
          </p:nvPr>
        </p:nvSpPr>
        <p:spPr>
          <a:xfrm>
            <a:off x="1533525" y="3913792"/>
            <a:ext cx="2245829" cy="894840"/>
          </a:xfrm>
          <a:prstGeom prst="rect">
            <a:avLst/>
          </a:prstGeom>
        </p:spPr>
        <p:txBody>
          <a:bodyPr anchor="ctr">
            <a:noAutofit/>
          </a:bodyPr>
          <a:lstStyle>
            <a:lvl1pPr>
              <a:lnSpc>
                <a:spcPts val="1200"/>
              </a:lnSpc>
              <a:defRPr sz="105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38" name="Text Placeholder 7">
            <a:extLst>
              <a:ext uri="{FF2B5EF4-FFF2-40B4-BE49-F238E27FC236}">
                <a16:creationId xmlns="" xmlns:a16="http://schemas.microsoft.com/office/drawing/2014/main" id="{274C953F-F6D9-4EEF-A914-7C47201B5536}"/>
              </a:ext>
            </a:extLst>
          </p:cNvPr>
          <p:cNvSpPr>
            <a:spLocks noGrp="1"/>
          </p:cNvSpPr>
          <p:nvPr>
            <p:ph type="body" sz="quarter" idx="13" hasCustomPrompt="1"/>
          </p:nvPr>
        </p:nvSpPr>
        <p:spPr>
          <a:xfrm>
            <a:off x="1533525" y="5111406"/>
            <a:ext cx="2245829" cy="894840"/>
          </a:xfrm>
          <a:prstGeom prst="rect">
            <a:avLst/>
          </a:prstGeom>
        </p:spPr>
        <p:txBody>
          <a:bodyPr anchor="ctr">
            <a:noAutofit/>
          </a:bodyPr>
          <a:lstStyle>
            <a:lvl1pPr>
              <a:lnSpc>
                <a:spcPts val="1200"/>
              </a:lnSpc>
              <a:defRPr sz="105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35" name="Text Placeholder 7">
            <a:extLst>
              <a:ext uri="{FF2B5EF4-FFF2-40B4-BE49-F238E27FC236}">
                <a16:creationId xmlns="" xmlns:a16="http://schemas.microsoft.com/office/drawing/2014/main" id="{053B0AF9-F410-4C47-9D9C-CAC9890E4210}"/>
              </a:ext>
            </a:extLst>
          </p:cNvPr>
          <p:cNvSpPr>
            <a:spLocks noGrp="1"/>
          </p:cNvSpPr>
          <p:nvPr>
            <p:ph type="body" sz="quarter" idx="10" hasCustomPrompt="1"/>
          </p:nvPr>
        </p:nvSpPr>
        <p:spPr>
          <a:xfrm>
            <a:off x="305991" y="1413990"/>
            <a:ext cx="4723421" cy="894840"/>
          </a:xfrm>
          <a:prstGeom prst="rect">
            <a:avLst/>
          </a:prstGeom>
        </p:spPr>
        <p:txBody>
          <a:bodyPr>
            <a:noAutofit/>
          </a:bodyPr>
          <a:lstStyle>
            <a:lvl1pPr>
              <a:lnSpc>
                <a:spcPts val="1650"/>
              </a:lnSpc>
              <a:defRPr sz="135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36" name="Text Placeholder 7">
            <a:extLst>
              <a:ext uri="{FF2B5EF4-FFF2-40B4-BE49-F238E27FC236}">
                <a16:creationId xmlns="" xmlns:a16="http://schemas.microsoft.com/office/drawing/2014/main" id="{4C26CB88-1502-4963-9C3F-B1DA1792174C}"/>
              </a:ext>
            </a:extLst>
          </p:cNvPr>
          <p:cNvSpPr>
            <a:spLocks noGrp="1"/>
          </p:cNvSpPr>
          <p:nvPr>
            <p:ph type="body" sz="quarter" idx="11" hasCustomPrompt="1"/>
          </p:nvPr>
        </p:nvSpPr>
        <p:spPr>
          <a:xfrm>
            <a:off x="1533525" y="2611604"/>
            <a:ext cx="2245829" cy="894840"/>
          </a:xfrm>
          <a:prstGeom prst="rect">
            <a:avLst/>
          </a:prstGeom>
        </p:spPr>
        <p:txBody>
          <a:bodyPr anchor="ctr">
            <a:noAutofit/>
          </a:bodyPr>
          <a:lstStyle>
            <a:lvl1pPr>
              <a:lnSpc>
                <a:spcPts val="1200"/>
              </a:lnSpc>
              <a:defRPr sz="105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0" name="Text Placeholder 7">
            <a:extLst>
              <a:ext uri="{FF2B5EF4-FFF2-40B4-BE49-F238E27FC236}">
                <a16:creationId xmlns="" xmlns:a16="http://schemas.microsoft.com/office/drawing/2014/main" id="{14E8646B-8451-4052-9B50-DB60E346C8FA}"/>
              </a:ext>
            </a:extLst>
          </p:cNvPr>
          <p:cNvSpPr>
            <a:spLocks noGrp="1"/>
          </p:cNvSpPr>
          <p:nvPr>
            <p:ph type="body" sz="quarter" idx="14" hasCustomPrompt="1"/>
          </p:nvPr>
        </p:nvSpPr>
        <p:spPr>
          <a:xfrm>
            <a:off x="5544108" y="5276722"/>
            <a:ext cx="3293902" cy="729525"/>
          </a:xfrm>
          <a:prstGeom prst="rect">
            <a:avLst/>
          </a:prstGeom>
        </p:spPr>
        <p:txBody>
          <a:bodyPr>
            <a:noAutofit/>
          </a:bodyPr>
          <a:lstStyle>
            <a:lvl1pPr algn="r">
              <a:lnSpc>
                <a:spcPts val="1350"/>
              </a:lnSpc>
              <a:defRPr sz="120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3" name="Text Placeholder 42">
            <a:extLst>
              <a:ext uri="{FF2B5EF4-FFF2-40B4-BE49-F238E27FC236}">
                <a16:creationId xmlns="" xmlns:a16="http://schemas.microsoft.com/office/drawing/2014/main" id="{A06380E9-5885-470D-9428-A5F69B32620C}"/>
              </a:ext>
            </a:extLst>
          </p:cNvPr>
          <p:cNvSpPr>
            <a:spLocks noGrp="1"/>
          </p:cNvSpPr>
          <p:nvPr>
            <p:ph type="body" sz="quarter" idx="15" hasCustomPrompt="1"/>
          </p:nvPr>
        </p:nvSpPr>
        <p:spPr>
          <a:xfrm>
            <a:off x="5544108" y="4140765"/>
            <a:ext cx="3293902" cy="974725"/>
          </a:xfrm>
          <a:prstGeom prst="rect">
            <a:avLst/>
          </a:prstGeom>
        </p:spPr>
        <p:txBody>
          <a:bodyPr anchor="b">
            <a:noAutofit/>
          </a:bodyPr>
          <a:lstStyle>
            <a:lvl1pPr algn="r">
              <a:lnSpc>
                <a:spcPts val="2250"/>
              </a:lnSpc>
              <a:defRPr sz="1950">
                <a:solidFill>
                  <a:schemeClr val="bg1"/>
                </a:solidFill>
              </a:defRPr>
            </a:lvl1pPr>
          </a:lstStyle>
          <a:p>
            <a:pPr lvl="0"/>
            <a:r>
              <a:rPr lang="en-US" dirty="0"/>
              <a:t>Click to add subtitle</a:t>
            </a:r>
          </a:p>
        </p:txBody>
      </p:sp>
      <p:sp>
        <p:nvSpPr>
          <p:cNvPr id="10"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2250"/>
              </a:lnSpc>
            </a:pPr>
            <a:r>
              <a:rPr lang="en-US" dirty="0"/>
              <a:t>Click to add title</a:t>
            </a:r>
            <a:endParaRPr lang="pt-PT" dirty="0"/>
          </a:p>
        </p:txBody>
      </p:sp>
      <p:sp>
        <p:nvSpPr>
          <p:cNvPr id="11"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cxnSp>
        <p:nvCxnSpPr>
          <p:cNvPr id="13"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09963902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ingle Profile">
    <p:spTree>
      <p:nvGrpSpPr>
        <p:cNvPr id="1" name=""/>
        <p:cNvGrpSpPr/>
        <p:nvPr/>
      </p:nvGrpSpPr>
      <p:grpSpPr>
        <a:xfrm>
          <a:off x="0" y="0"/>
          <a:ext cx="0" cy="0"/>
          <a:chOff x="0" y="0"/>
          <a:chExt cx="0" cy="0"/>
        </a:xfrm>
      </p:grpSpPr>
      <p:sp>
        <p:nvSpPr>
          <p:cNvPr id="12" name="Freeform: Shape 11">
            <a:extLst>
              <a:ext uri="{FF2B5EF4-FFF2-40B4-BE49-F238E27FC236}">
                <a16:creationId xmlns="" xmlns:a16="http://schemas.microsoft.com/office/drawing/2014/main" id="{F5F5AEA1-6A77-4676-B8B3-EF658F5F8430}"/>
              </a:ext>
            </a:extLst>
          </p:cNvPr>
          <p:cNvSpPr/>
          <p:nvPr userDrawn="1"/>
        </p:nvSpPr>
        <p:spPr>
          <a:xfrm>
            <a:off x="0" y="2698314"/>
            <a:ext cx="4696606" cy="4159686"/>
          </a:xfrm>
          <a:custGeom>
            <a:avLst/>
            <a:gdLst>
              <a:gd name="connsiteX0" fmla="*/ 2836724 w 6262141"/>
              <a:gd name="connsiteY0" fmla="*/ 775 h 4159686"/>
              <a:gd name="connsiteX1" fmla="*/ 3822188 w 6262141"/>
              <a:gd name="connsiteY1" fmla="*/ 22965 h 4159686"/>
              <a:gd name="connsiteX2" fmla="*/ 5982756 w 6262141"/>
              <a:gd name="connsiteY2" fmla="*/ 3706589 h 4159686"/>
              <a:gd name="connsiteX3" fmla="*/ 6262141 w 6262141"/>
              <a:gd name="connsiteY3" fmla="*/ 4159686 h 4159686"/>
              <a:gd name="connsiteX4" fmla="*/ 0 w 6262141"/>
              <a:gd name="connsiteY4" fmla="*/ 4159686 h 4159686"/>
              <a:gd name="connsiteX5" fmla="*/ 0 w 6262141"/>
              <a:gd name="connsiteY5" fmla="*/ 3700458 h 4159686"/>
              <a:gd name="connsiteX6" fmla="*/ 0 w 6262141"/>
              <a:gd name="connsiteY6" fmla="*/ 3329154 h 4159686"/>
              <a:gd name="connsiteX7" fmla="*/ 0 w 6262141"/>
              <a:gd name="connsiteY7" fmla="*/ 2944589 h 4159686"/>
              <a:gd name="connsiteX8" fmla="*/ 0 w 6262141"/>
              <a:gd name="connsiteY8" fmla="*/ 2546533 h 4159686"/>
              <a:gd name="connsiteX9" fmla="*/ 0 w 6262141"/>
              <a:gd name="connsiteY9" fmla="*/ 2134752 h 4159686"/>
              <a:gd name="connsiteX10" fmla="*/ 0 w 6262141"/>
              <a:gd name="connsiteY10" fmla="*/ 1709014 h 4159686"/>
              <a:gd name="connsiteX11" fmla="*/ 0 w 6262141"/>
              <a:gd name="connsiteY11" fmla="*/ 1269085 h 4159686"/>
              <a:gd name="connsiteX12" fmla="*/ 0 w 6262141"/>
              <a:gd name="connsiteY12" fmla="*/ 814735 h 4159686"/>
              <a:gd name="connsiteX13" fmla="*/ 0 w 6262141"/>
              <a:gd name="connsiteY13" fmla="*/ 345728 h 4159686"/>
              <a:gd name="connsiteX14" fmla="*/ 2836724 w 6262141"/>
              <a:gd name="connsiteY14" fmla="*/ 775 h 415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141" h="4159686">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dirty="0"/>
          </a:p>
        </p:txBody>
      </p:sp>
      <p:sp>
        <p:nvSpPr>
          <p:cNvPr id="36" name="Text Placeholder 30">
            <a:extLst>
              <a:ext uri="{FF2B5EF4-FFF2-40B4-BE49-F238E27FC236}">
                <a16:creationId xmlns="" xmlns:a16="http://schemas.microsoft.com/office/drawing/2014/main" id="{A694DB54-BE04-4A4E-A6EE-DAEE5E62E607}"/>
              </a:ext>
            </a:extLst>
          </p:cNvPr>
          <p:cNvSpPr>
            <a:spLocks noGrp="1"/>
          </p:cNvSpPr>
          <p:nvPr>
            <p:ph type="body" sz="quarter" idx="22" hasCustomPrompt="1"/>
          </p:nvPr>
        </p:nvSpPr>
        <p:spPr>
          <a:xfrm>
            <a:off x="6574870" y="1370346"/>
            <a:ext cx="2263140" cy="4684811"/>
          </a:xfrm>
          <a:prstGeom prst="rect">
            <a:avLst/>
          </a:prstGeom>
        </p:spPr>
        <p:txBody>
          <a:bodyPr>
            <a:noAutofit/>
          </a:bodyPr>
          <a:lstStyle>
            <a:lvl1pPr marL="214313" marR="0" indent="-214313" algn="l" defTabSz="685800" rtl="0" eaLnBrk="1" fontAlgn="auto" latinLnBrk="0" hangingPunct="1">
              <a:lnSpc>
                <a:spcPct val="90000"/>
              </a:lnSpc>
              <a:spcBef>
                <a:spcPts val="750"/>
              </a:spcBef>
              <a:spcAft>
                <a:spcPts val="0"/>
              </a:spcAft>
              <a:buClr>
                <a:schemeClr val="accent5"/>
              </a:buClr>
              <a:buSzTx/>
              <a:buFont typeface="Wingdings" panose="05000000000000000000" pitchFamily="2" charset="2"/>
              <a:buChar char="§"/>
              <a:tabLst/>
              <a:defRPr sz="1050"/>
            </a:lvl1pPr>
          </a:lstStyle>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endParaRPr lang="en-US" dirty="0"/>
          </a:p>
        </p:txBody>
      </p:sp>
      <p:sp>
        <p:nvSpPr>
          <p:cNvPr id="35" name="Text Placeholder 4">
            <a:extLst>
              <a:ext uri="{FF2B5EF4-FFF2-40B4-BE49-F238E27FC236}">
                <a16:creationId xmlns="" xmlns:a16="http://schemas.microsoft.com/office/drawing/2014/main" id="{E2060C84-FD71-4961-82B4-7C268461CC65}"/>
              </a:ext>
            </a:extLst>
          </p:cNvPr>
          <p:cNvSpPr>
            <a:spLocks noGrp="1"/>
          </p:cNvSpPr>
          <p:nvPr>
            <p:ph type="body" sz="quarter" idx="21" hasCustomPrompt="1"/>
          </p:nvPr>
        </p:nvSpPr>
        <p:spPr>
          <a:xfrm>
            <a:off x="6574870" y="948200"/>
            <a:ext cx="2263140" cy="412363"/>
          </a:xfrm>
          <a:prstGeom prst="rect">
            <a:avLst/>
          </a:prstGeom>
          <a:noFill/>
        </p:spPr>
        <p:txBody>
          <a:bodyPr anchor="ctr">
            <a:normAutofit/>
          </a:bodyPr>
          <a:lstStyle>
            <a:lvl1pPr algn="l">
              <a:defRPr sz="1200" b="1">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32" name="Text Placeholder 4">
            <a:extLst>
              <a:ext uri="{FF2B5EF4-FFF2-40B4-BE49-F238E27FC236}">
                <a16:creationId xmlns="" xmlns:a16="http://schemas.microsoft.com/office/drawing/2014/main" id="{2004AAFC-35BA-48A1-8C05-845440E48D80}"/>
              </a:ext>
            </a:extLst>
          </p:cNvPr>
          <p:cNvSpPr>
            <a:spLocks noGrp="1"/>
          </p:cNvSpPr>
          <p:nvPr>
            <p:ph type="body" sz="quarter" idx="18" hasCustomPrompt="1"/>
          </p:nvPr>
        </p:nvSpPr>
        <p:spPr>
          <a:xfrm>
            <a:off x="4046924" y="948200"/>
            <a:ext cx="2263140" cy="412363"/>
          </a:xfrm>
          <a:prstGeom prst="rect">
            <a:avLst/>
          </a:prstGeom>
          <a:noFill/>
        </p:spPr>
        <p:txBody>
          <a:bodyPr anchor="ctr">
            <a:normAutofit/>
          </a:bodyPr>
          <a:lstStyle>
            <a:lvl1pPr algn="l">
              <a:defRPr sz="1200" b="1">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26" name="Text Placeholder 4">
            <a:extLst>
              <a:ext uri="{FF2B5EF4-FFF2-40B4-BE49-F238E27FC236}">
                <a16:creationId xmlns="" xmlns:a16="http://schemas.microsoft.com/office/drawing/2014/main" id="{7E551D69-F21D-4601-B4BD-97ECB52F39D6}"/>
              </a:ext>
            </a:extLst>
          </p:cNvPr>
          <p:cNvSpPr>
            <a:spLocks noGrp="1"/>
          </p:cNvSpPr>
          <p:nvPr>
            <p:ph type="body" sz="quarter" idx="14" hasCustomPrompt="1"/>
          </p:nvPr>
        </p:nvSpPr>
        <p:spPr>
          <a:xfrm>
            <a:off x="587347" y="4963915"/>
            <a:ext cx="2472485" cy="331986"/>
          </a:xfrm>
          <a:prstGeom prst="rect">
            <a:avLst/>
          </a:prstGeom>
          <a:noFill/>
        </p:spPr>
        <p:txBody>
          <a:bodyPr anchor="ctr">
            <a:noAutofit/>
          </a:bodyPr>
          <a:lstStyle>
            <a:lvl1pPr algn="l">
              <a:defRPr sz="1200" b="1">
                <a:solidFill>
                  <a:schemeClr val="bg1"/>
                </a:solidFill>
              </a:defRPr>
            </a:lvl1pPr>
            <a:lvl2pPr>
              <a:defRPr sz="1050"/>
            </a:lvl2pPr>
            <a:lvl3pPr>
              <a:defRPr sz="900"/>
            </a:lvl3pPr>
            <a:lvl4pPr>
              <a:defRPr sz="825"/>
            </a:lvl4pPr>
            <a:lvl5pPr>
              <a:defRPr sz="825"/>
            </a:lvl5pPr>
          </a:lstStyle>
          <a:p>
            <a:pPr lvl="0"/>
            <a:r>
              <a:rPr lang="en-US" dirty="0"/>
              <a:t>Insert education </a:t>
            </a:r>
          </a:p>
        </p:txBody>
      </p:sp>
      <p:sp>
        <p:nvSpPr>
          <p:cNvPr id="23" name="Text Placeholder 4">
            <a:extLst>
              <a:ext uri="{FF2B5EF4-FFF2-40B4-BE49-F238E27FC236}">
                <a16:creationId xmlns="" xmlns:a16="http://schemas.microsoft.com/office/drawing/2014/main" id="{BC359575-5CC3-4B2F-91E7-19D6A150BE7B}"/>
              </a:ext>
            </a:extLst>
          </p:cNvPr>
          <p:cNvSpPr>
            <a:spLocks noGrp="1"/>
          </p:cNvSpPr>
          <p:nvPr>
            <p:ph type="body" sz="quarter" idx="13" hasCustomPrompt="1"/>
          </p:nvPr>
        </p:nvSpPr>
        <p:spPr>
          <a:xfrm>
            <a:off x="587347" y="3601840"/>
            <a:ext cx="2472485" cy="412363"/>
          </a:xfrm>
          <a:prstGeom prst="rect">
            <a:avLst/>
          </a:prstGeom>
          <a:noFill/>
        </p:spPr>
        <p:txBody>
          <a:bodyPr anchor="ctr">
            <a:noAutofit/>
          </a:bodyPr>
          <a:lstStyle>
            <a:lvl1pPr algn="l">
              <a:spcAft>
                <a:spcPts val="0"/>
              </a:spcAft>
              <a:defRPr sz="1350" b="1">
                <a:solidFill>
                  <a:schemeClr val="bg1"/>
                </a:solidFill>
              </a:defRPr>
            </a:lvl1pPr>
            <a:lvl2pPr>
              <a:defRPr sz="1050"/>
            </a:lvl2pPr>
            <a:lvl3pPr>
              <a:defRPr sz="900"/>
            </a:lvl3pPr>
            <a:lvl4pPr>
              <a:defRPr sz="825"/>
            </a:lvl4pPr>
            <a:lvl5pPr>
              <a:defRPr sz="825"/>
            </a:lvl5pPr>
          </a:lstStyle>
          <a:p>
            <a:pPr lvl="0"/>
            <a:r>
              <a:rPr lang="en-US" dirty="0"/>
              <a:t>Insert Name</a:t>
            </a:r>
          </a:p>
        </p:txBody>
      </p:sp>
      <p:sp>
        <p:nvSpPr>
          <p:cNvPr id="24" name="Text Placeholder 7">
            <a:extLst>
              <a:ext uri="{FF2B5EF4-FFF2-40B4-BE49-F238E27FC236}">
                <a16:creationId xmlns="" xmlns:a16="http://schemas.microsoft.com/office/drawing/2014/main" id="{53745724-67BB-4475-9660-FEEE12268615}"/>
              </a:ext>
            </a:extLst>
          </p:cNvPr>
          <p:cNvSpPr>
            <a:spLocks noGrp="1"/>
          </p:cNvSpPr>
          <p:nvPr>
            <p:ph type="body" sz="quarter" idx="10" hasCustomPrompt="1"/>
          </p:nvPr>
        </p:nvSpPr>
        <p:spPr>
          <a:xfrm>
            <a:off x="586561" y="4029586"/>
            <a:ext cx="2478108" cy="894840"/>
          </a:xfrm>
          <a:prstGeom prst="rect">
            <a:avLst/>
          </a:prstGeom>
        </p:spPr>
        <p:txBody>
          <a:bodyPr>
            <a:noAutofit/>
          </a:bodyPr>
          <a:lstStyle>
            <a:lvl1pPr>
              <a:lnSpc>
                <a:spcPct val="100000"/>
              </a:lnSpc>
              <a:defRPr sz="10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Insert text</a:t>
            </a:r>
          </a:p>
        </p:txBody>
      </p:sp>
      <p:sp>
        <p:nvSpPr>
          <p:cNvPr id="27" name="Text Placeholder 7">
            <a:extLst>
              <a:ext uri="{FF2B5EF4-FFF2-40B4-BE49-F238E27FC236}">
                <a16:creationId xmlns="" xmlns:a16="http://schemas.microsoft.com/office/drawing/2014/main" id="{C78431F2-3F85-4748-A6BC-A08250A6D354}"/>
              </a:ext>
            </a:extLst>
          </p:cNvPr>
          <p:cNvSpPr>
            <a:spLocks noGrp="1"/>
          </p:cNvSpPr>
          <p:nvPr>
            <p:ph type="body" sz="quarter" idx="15" hasCustomPrompt="1"/>
          </p:nvPr>
        </p:nvSpPr>
        <p:spPr>
          <a:xfrm>
            <a:off x="586561" y="5286886"/>
            <a:ext cx="2473271" cy="713864"/>
          </a:xfrm>
          <a:prstGeom prst="rect">
            <a:avLst/>
          </a:prstGeom>
        </p:spPr>
        <p:txBody>
          <a:bodyPr>
            <a:noAutofit/>
          </a:bodyPr>
          <a:lstStyle>
            <a:lvl1pPr>
              <a:lnSpc>
                <a:spcPct val="100000"/>
              </a:lnSpc>
              <a:defRPr sz="10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Insert text</a:t>
            </a:r>
          </a:p>
        </p:txBody>
      </p:sp>
      <p:sp>
        <p:nvSpPr>
          <p:cNvPr id="31" name="Text Placeholder 30">
            <a:extLst>
              <a:ext uri="{FF2B5EF4-FFF2-40B4-BE49-F238E27FC236}">
                <a16:creationId xmlns="" xmlns:a16="http://schemas.microsoft.com/office/drawing/2014/main" id="{2F5FD05B-1971-40EF-87B3-AD5F161F8514}"/>
              </a:ext>
            </a:extLst>
          </p:cNvPr>
          <p:cNvSpPr>
            <a:spLocks noGrp="1"/>
          </p:cNvSpPr>
          <p:nvPr>
            <p:ph type="body" sz="quarter" idx="17" hasCustomPrompt="1"/>
          </p:nvPr>
        </p:nvSpPr>
        <p:spPr>
          <a:xfrm>
            <a:off x="4045331" y="1370346"/>
            <a:ext cx="2263140" cy="1951038"/>
          </a:xfrm>
          <a:prstGeom prst="rect">
            <a:avLst/>
          </a:prstGeom>
        </p:spPr>
        <p:txBody>
          <a:bodyPr>
            <a:noAutofit/>
          </a:bodyPr>
          <a:lstStyle>
            <a:lvl1pPr marL="175022" marR="0" indent="-175022" algn="l" defTabSz="685800" rtl="0" eaLnBrk="1" fontAlgn="auto" latinLnBrk="0" hangingPunct="1">
              <a:lnSpc>
                <a:spcPct val="90000"/>
              </a:lnSpc>
              <a:spcBef>
                <a:spcPts val="750"/>
              </a:spcBef>
              <a:spcAft>
                <a:spcPts val="0"/>
              </a:spcAft>
              <a:buClr>
                <a:schemeClr val="accent5"/>
              </a:buClr>
              <a:buSzTx/>
              <a:buFont typeface="Wingdings" panose="05000000000000000000" pitchFamily="2" charset="2"/>
              <a:buChar char="§"/>
              <a:tabLst/>
              <a:defRPr sz="1050"/>
            </a:lvl1pPr>
          </a:lstStyle>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endParaRPr lang="en-US" dirty="0"/>
          </a:p>
        </p:txBody>
      </p:sp>
      <p:sp>
        <p:nvSpPr>
          <p:cNvPr id="33" name="Text Placeholder 4">
            <a:extLst>
              <a:ext uri="{FF2B5EF4-FFF2-40B4-BE49-F238E27FC236}">
                <a16:creationId xmlns="" xmlns:a16="http://schemas.microsoft.com/office/drawing/2014/main" id="{C387DD03-5B9B-4915-A35C-BA24C495D5E3}"/>
              </a:ext>
            </a:extLst>
          </p:cNvPr>
          <p:cNvSpPr>
            <a:spLocks noGrp="1"/>
          </p:cNvSpPr>
          <p:nvPr>
            <p:ph type="body" sz="quarter" idx="19" hasCustomPrompt="1"/>
          </p:nvPr>
        </p:nvSpPr>
        <p:spPr>
          <a:xfrm>
            <a:off x="4055172" y="3683544"/>
            <a:ext cx="2263140" cy="412363"/>
          </a:xfrm>
          <a:prstGeom prst="rect">
            <a:avLst/>
          </a:prstGeom>
          <a:noFill/>
        </p:spPr>
        <p:txBody>
          <a:bodyPr anchor="ctr">
            <a:normAutofit/>
          </a:bodyPr>
          <a:lstStyle>
            <a:lvl1pPr algn="l">
              <a:defRPr sz="1200" b="1">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34" name="Text Placeholder 30">
            <a:extLst>
              <a:ext uri="{FF2B5EF4-FFF2-40B4-BE49-F238E27FC236}">
                <a16:creationId xmlns="" xmlns:a16="http://schemas.microsoft.com/office/drawing/2014/main" id="{F174517F-7F9E-4498-9850-A8027203156A}"/>
              </a:ext>
            </a:extLst>
          </p:cNvPr>
          <p:cNvSpPr>
            <a:spLocks noGrp="1"/>
          </p:cNvSpPr>
          <p:nvPr>
            <p:ph type="body" sz="quarter" idx="20" hasCustomPrompt="1"/>
          </p:nvPr>
        </p:nvSpPr>
        <p:spPr>
          <a:xfrm>
            <a:off x="4053579" y="4105691"/>
            <a:ext cx="2263140" cy="1951038"/>
          </a:xfrm>
          <a:prstGeom prst="rect">
            <a:avLst/>
          </a:prstGeom>
        </p:spPr>
        <p:txBody>
          <a:bodyPr>
            <a:noAutofit/>
          </a:bodyPr>
          <a:lstStyle>
            <a:lvl1pPr marL="214313" marR="0" indent="-214313" algn="l" defTabSz="685800" rtl="0" eaLnBrk="1" fontAlgn="auto" latinLnBrk="0" hangingPunct="1">
              <a:lnSpc>
                <a:spcPct val="90000"/>
              </a:lnSpc>
              <a:spcBef>
                <a:spcPts val="750"/>
              </a:spcBef>
              <a:spcAft>
                <a:spcPts val="0"/>
              </a:spcAft>
              <a:buClr>
                <a:schemeClr val="accent5"/>
              </a:buClr>
              <a:buSzTx/>
              <a:buFont typeface="Wingdings" panose="05000000000000000000" pitchFamily="2" charset="2"/>
              <a:buChar char="§"/>
              <a:tabLst/>
              <a:defRPr sz="1050"/>
            </a:lvl1pPr>
          </a:lstStyle>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endParaRPr lang="en-US" dirty="0"/>
          </a:p>
        </p:txBody>
      </p:sp>
      <p:sp>
        <p:nvSpPr>
          <p:cNvPr id="13" name="Oval 20">
            <a:extLst>
              <a:ext uri="{FF2B5EF4-FFF2-40B4-BE49-F238E27FC236}">
                <a16:creationId xmlns="" xmlns:a16="http://schemas.microsoft.com/office/drawing/2014/main" id="{1EFB3510-D39A-47CF-8191-109DDF9E53D5}"/>
              </a:ext>
            </a:extLst>
          </p:cNvPr>
          <p:cNvSpPr/>
          <p:nvPr userDrawn="1"/>
        </p:nvSpPr>
        <p:spPr>
          <a:xfrm>
            <a:off x="571971" y="1028252"/>
            <a:ext cx="1956917" cy="246569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4"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chemeClr val="tx2"/>
                </a:solidFill>
                <a:latin typeface="+mj-lt"/>
                <a:cs typeface="Arial" panose="020B0604020202020204" pitchFamily="34" charset="0"/>
              </a:rPr>
              <a:t>Presentation Title | Author | Date</a:t>
            </a:r>
          </a:p>
        </p:txBody>
      </p:sp>
      <p:sp>
        <p:nvSpPr>
          <p:cNvPr id="19"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270256167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ext with Filled Background">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332986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4" name="Picture Placeholder 10">
            <a:extLst>
              <a:ext uri="{FF2B5EF4-FFF2-40B4-BE49-F238E27FC236}">
                <a16:creationId xmlns="" xmlns:a16="http://schemas.microsoft.com/office/drawing/2014/main" id="{709E13E3-3323-4A67-80E2-F9198122983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839" r="32420"/>
          <a:stretch/>
        </p:blipFill>
        <p:spPr>
          <a:xfrm>
            <a:off x="3190342" y="-2148"/>
            <a:ext cx="5953658" cy="6898276"/>
          </a:xfrm>
          <a:prstGeom prst="rect">
            <a:avLst/>
          </a:prstGeom>
        </p:spPr>
      </p:pic>
      <p:sp>
        <p:nvSpPr>
          <p:cNvPr id="8" name="Text Placeholder 7">
            <a:extLst>
              <a:ext uri="{FF2B5EF4-FFF2-40B4-BE49-F238E27FC236}">
                <a16:creationId xmlns="" xmlns:a16="http://schemas.microsoft.com/office/drawing/2014/main" id="{27CE2609-37DA-4C4C-BF45-E56CE85AA41D}"/>
              </a:ext>
            </a:extLst>
          </p:cNvPr>
          <p:cNvSpPr>
            <a:spLocks noGrp="1"/>
          </p:cNvSpPr>
          <p:nvPr>
            <p:ph type="body" sz="quarter" idx="10" hasCustomPrompt="1"/>
          </p:nvPr>
        </p:nvSpPr>
        <p:spPr>
          <a:xfrm>
            <a:off x="305991" y="3068960"/>
            <a:ext cx="5022093" cy="3375382"/>
          </a:xfrm>
          <a:prstGeom prst="rect">
            <a:avLst/>
          </a:prstGeom>
        </p:spPr>
        <p:txBody>
          <a:bodyPr>
            <a:noAutofit/>
          </a:bodyPr>
          <a:lstStyle>
            <a:lvl1pPr>
              <a:lnSpc>
                <a:spcPts val="1500"/>
              </a:lnSpc>
              <a:spcAft>
                <a:spcPts val="1350"/>
              </a:spcAft>
              <a:defRPr sz="1200">
                <a:solidFill>
                  <a:schemeClr val="bg1"/>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long text</a:t>
            </a:r>
            <a:endParaRPr lang="pt-PT" dirty="0"/>
          </a:p>
        </p:txBody>
      </p:sp>
      <p:sp>
        <p:nvSpPr>
          <p:cNvPr id="10" name="Title Placeholder 1">
            <a:extLst>
              <a:ext uri="{FF2B5EF4-FFF2-40B4-BE49-F238E27FC236}">
                <a16:creationId xmlns="" xmlns:a16="http://schemas.microsoft.com/office/drawing/2014/main" id="{57798370-07F4-412F-86CE-30C026EA6825}"/>
              </a:ext>
            </a:extLst>
          </p:cNvPr>
          <p:cNvSpPr>
            <a:spLocks noGrp="1"/>
          </p:cNvSpPr>
          <p:nvPr>
            <p:ph type="title" hasCustomPrompt="1"/>
          </p:nvPr>
        </p:nvSpPr>
        <p:spPr>
          <a:xfrm>
            <a:off x="305992" y="2002973"/>
            <a:ext cx="7533476" cy="859536"/>
          </a:xfrm>
          <a:prstGeom prst="rect">
            <a:avLst/>
          </a:prstGeom>
        </p:spPr>
        <p:txBody>
          <a:bodyPr vert="horz" lIns="0" tIns="0" rIns="0" bIns="0" rtlCol="0" anchor="b">
            <a:normAutofit/>
          </a:bodyPr>
          <a:lstStyle>
            <a:lvl1pPr>
              <a:defRPr lang="pt-PT" dirty="0">
                <a:solidFill>
                  <a:schemeClr val="bg1"/>
                </a:solidFill>
              </a:defRPr>
            </a:lvl1pPr>
          </a:lstStyle>
          <a:p>
            <a:pPr lvl="0">
              <a:lnSpc>
                <a:spcPts val="2250"/>
              </a:lnSpc>
            </a:pPr>
            <a:r>
              <a:rPr lang="en-US" dirty="0"/>
              <a:t>Click to insert title</a:t>
            </a:r>
            <a:endParaRPr lang="pt-PT" dirty="0"/>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sp>
        <p:nvSpPr>
          <p:cNvPr id="7"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cxnSp>
        <p:nvCxnSpPr>
          <p:cNvPr id="9"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3"/>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chemeClr val="bg1"/>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236268310"/>
      </p:ext>
    </p:extLst>
  </p:cSld>
  <p:clrMapOvr>
    <a:masterClrMapping/>
  </p:clrMapOvr>
  <p:extLst mod="1">
    <p:ext uri="{DCECCB84-F9BA-43D5-87BE-67443E8EF086}">
      <p15:sldGuideLst xmlns:p15="http://schemas.microsoft.com/office/powerpoint/2012/main">
        <p15:guide id="1" orient="horz" pos="255">
          <p15:clr>
            <a:srgbClr val="FBAE40"/>
          </p15:clr>
        </p15:guide>
        <p15:guide id="2" pos="257">
          <p15:clr>
            <a:srgbClr val="FBAE40"/>
          </p15:clr>
        </p15:guide>
        <p15:guide id="3" pos="6879">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ext Placeholder 7">
            <a:extLst>
              <a:ext uri="{FF2B5EF4-FFF2-40B4-BE49-F238E27FC236}">
                <a16:creationId xmlns="" xmlns:a16="http://schemas.microsoft.com/office/drawing/2014/main" id="{27CE2609-37DA-4C4C-BF45-E56CE85AA41D}"/>
              </a:ext>
            </a:extLst>
          </p:cNvPr>
          <p:cNvSpPr>
            <a:spLocks noGrp="1"/>
          </p:cNvSpPr>
          <p:nvPr>
            <p:ph type="body" sz="quarter" idx="10" hasCustomPrompt="1"/>
          </p:nvPr>
        </p:nvSpPr>
        <p:spPr>
          <a:xfrm>
            <a:off x="305991" y="2010607"/>
            <a:ext cx="4157663" cy="4442581"/>
          </a:xfrm>
          <a:prstGeom prst="rect">
            <a:avLst/>
          </a:prstGeom>
        </p:spPr>
        <p:txBody>
          <a:bodyPr>
            <a:noAutofit/>
          </a:bodyPr>
          <a:lstStyle>
            <a:lvl1pPr>
              <a:lnSpc>
                <a:spcPct val="100000"/>
              </a:lnSpc>
              <a:defRPr sz="1050">
                <a:solidFill>
                  <a:schemeClr val="tx1"/>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long text</a:t>
            </a:r>
          </a:p>
        </p:txBody>
      </p:sp>
      <p:sp>
        <p:nvSpPr>
          <p:cNvPr id="11" name="Text Placeholder 7">
            <a:extLst>
              <a:ext uri="{FF2B5EF4-FFF2-40B4-BE49-F238E27FC236}">
                <a16:creationId xmlns="" xmlns:a16="http://schemas.microsoft.com/office/drawing/2014/main" id="{4F279807-494A-45DD-A5C6-24F625316B92}"/>
              </a:ext>
            </a:extLst>
          </p:cNvPr>
          <p:cNvSpPr>
            <a:spLocks noGrp="1"/>
          </p:cNvSpPr>
          <p:nvPr>
            <p:ph type="body" sz="quarter" idx="11" hasCustomPrompt="1"/>
          </p:nvPr>
        </p:nvSpPr>
        <p:spPr>
          <a:xfrm>
            <a:off x="4680349" y="2010606"/>
            <a:ext cx="4137333" cy="4441372"/>
          </a:xfrm>
          <a:prstGeom prst="rect">
            <a:avLst/>
          </a:prstGeom>
        </p:spPr>
        <p:txBody>
          <a:bodyPr>
            <a:noAutofit/>
          </a:bodyPr>
          <a:lstStyle>
            <a:lvl1pPr>
              <a:lnSpc>
                <a:spcPct val="100000"/>
              </a:lnSpc>
              <a:defRPr sz="1050">
                <a:solidFill>
                  <a:schemeClr val="tx1"/>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long text</a:t>
            </a:r>
          </a:p>
        </p:txBody>
      </p:sp>
      <p:sp>
        <p:nvSpPr>
          <p:cNvPr id="13" name="Text Placeholder 7">
            <a:extLst>
              <a:ext uri="{FF2B5EF4-FFF2-40B4-BE49-F238E27FC236}">
                <a16:creationId xmlns="" xmlns:a16="http://schemas.microsoft.com/office/drawing/2014/main" id="{D8D7F005-BA7C-423E-87B0-6782D88233F6}"/>
              </a:ext>
            </a:extLst>
          </p:cNvPr>
          <p:cNvSpPr>
            <a:spLocks noGrp="1"/>
          </p:cNvSpPr>
          <p:nvPr>
            <p:ph type="body" sz="quarter" idx="12" hasCustomPrompt="1"/>
          </p:nvPr>
        </p:nvSpPr>
        <p:spPr>
          <a:xfrm>
            <a:off x="305991" y="1420990"/>
            <a:ext cx="4157663" cy="438494"/>
          </a:xfrm>
          <a:prstGeom prst="rect">
            <a:avLst/>
          </a:prstGeom>
        </p:spPr>
        <p:txBody>
          <a:bodyPr>
            <a:noAutofit/>
          </a:bodyPr>
          <a:lstStyle>
            <a:lvl1pPr>
              <a:lnSpc>
                <a:spcPts val="1650"/>
              </a:lnSpc>
              <a:defRPr sz="1350" b="0">
                <a:solidFill>
                  <a:srgbClr val="12ABDB"/>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title</a:t>
            </a:r>
          </a:p>
        </p:txBody>
      </p:sp>
      <p:sp>
        <p:nvSpPr>
          <p:cNvPr id="14" name="Text Placeholder 7">
            <a:extLst>
              <a:ext uri="{FF2B5EF4-FFF2-40B4-BE49-F238E27FC236}">
                <a16:creationId xmlns="" xmlns:a16="http://schemas.microsoft.com/office/drawing/2014/main" id="{47BDC0DA-1585-454D-9E74-41D2AFC0FEE5}"/>
              </a:ext>
            </a:extLst>
          </p:cNvPr>
          <p:cNvSpPr>
            <a:spLocks noGrp="1"/>
          </p:cNvSpPr>
          <p:nvPr>
            <p:ph type="body" sz="quarter" idx="13" hasCustomPrompt="1"/>
          </p:nvPr>
        </p:nvSpPr>
        <p:spPr>
          <a:xfrm>
            <a:off x="4680349" y="1420990"/>
            <a:ext cx="4137333" cy="438494"/>
          </a:xfrm>
          <a:prstGeom prst="rect">
            <a:avLst/>
          </a:prstGeom>
        </p:spPr>
        <p:txBody>
          <a:bodyPr>
            <a:noAutofit/>
          </a:bodyPr>
          <a:lstStyle>
            <a:lvl1pPr>
              <a:lnSpc>
                <a:spcPts val="1650"/>
              </a:lnSpc>
              <a:defRPr sz="1350" b="0">
                <a:solidFill>
                  <a:srgbClr val="12ABDB"/>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title</a:t>
            </a:r>
          </a:p>
        </p:txBody>
      </p:sp>
      <p:sp>
        <p:nvSpPr>
          <p:cNvPr id="9" name="Title Placeholder 1">
            <a:extLst>
              <a:ext uri="{FF2B5EF4-FFF2-40B4-BE49-F238E27FC236}">
                <a16:creationId xmlns="" xmlns:a16="http://schemas.microsoft.com/office/drawing/2014/main" id="{6733E381-C11A-4F10-88ED-DDEA4B9167E2}"/>
              </a:ext>
            </a:extLst>
          </p:cNvPr>
          <p:cNvSpPr>
            <a:spLocks noGrp="1"/>
          </p:cNvSpPr>
          <p:nvPr>
            <p:ph type="title" hasCustomPrompt="1"/>
          </p:nvPr>
        </p:nvSpPr>
        <p:spPr>
          <a:xfrm>
            <a:off x="305991" y="404813"/>
            <a:ext cx="8208447" cy="865054"/>
          </a:xfrm>
          <a:prstGeom prst="rect">
            <a:avLst/>
          </a:prstGeom>
        </p:spPr>
        <p:txBody>
          <a:bodyPr vert="horz" lIns="0" tIns="0" rIns="0" bIns="0" rtlCol="0" anchor="t">
            <a:normAutofit/>
          </a:bodyPr>
          <a:lstStyle>
            <a:lvl1pPr>
              <a:defRPr lang="pt-PT" dirty="0">
                <a:solidFill>
                  <a:schemeClr val="tx2"/>
                </a:solidFill>
              </a:defRPr>
            </a:lvl1pPr>
          </a:lstStyle>
          <a:p>
            <a:pPr lvl="0">
              <a:lnSpc>
                <a:spcPts val="2250"/>
              </a:lnSpc>
            </a:pPr>
            <a:r>
              <a:rPr lang="en-US" dirty="0"/>
              <a:t>Click to insert title</a:t>
            </a:r>
            <a:endParaRPr lang="pt-PT" dirty="0"/>
          </a:p>
        </p:txBody>
      </p:sp>
      <p:sp>
        <p:nvSpPr>
          <p:cNvPr id="16"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92574111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hree column with content">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 xmlns:a16="http://schemas.microsoft.com/office/drawing/2014/main" id="{279F1DAD-5BB1-4142-B838-01DB99370135}"/>
              </a:ext>
            </a:extLst>
          </p:cNvPr>
          <p:cNvSpPr/>
          <p:nvPr userDrawn="1"/>
        </p:nvSpPr>
        <p:spPr>
          <a:xfrm>
            <a:off x="0" y="4077072"/>
            <a:ext cx="9144000" cy="27809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dirty="0"/>
          </a:p>
        </p:txBody>
      </p:sp>
      <p:sp>
        <p:nvSpPr>
          <p:cNvPr id="9" name="Text Placeholder 4">
            <a:extLst>
              <a:ext uri="{FF2B5EF4-FFF2-40B4-BE49-F238E27FC236}">
                <a16:creationId xmlns="" xmlns:a16="http://schemas.microsoft.com/office/drawing/2014/main" id="{04C1CAD0-39C3-4CE2-A9E9-8CA99EFF5357}"/>
              </a:ext>
            </a:extLst>
          </p:cNvPr>
          <p:cNvSpPr>
            <a:spLocks noGrp="1"/>
          </p:cNvSpPr>
          <p:nvPr>
            <p:ph type="body" sz="quarter" idx="13" hasCustomPrompt="1"/>
          </p:nvPr>
        </p:nvSpPr>
        <p:spPr>
          <a:xfrm>
            <a:off x="319866" y="1423338"/>
            <a:ext cx="2674620" cy="412363"/>
          </a:xfrm>
          <a:prstGeom prst="rect">
            <a:avLst/>
          </a:prstGeom>
          <a:noFill/>
        </p:spPr>
        <p:txBody>
          <a:bodyPr anchor="ctr">
            <a:noAutofit/>
          </a:bodyPr>
          <a:lstStyle>
            <a:lvl1pPr algn="l">
              <a:defRPr sz="1350" b="0">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37" name="Text Placeholder 4">
            <a:extLst>
              <a:ext uri="{FF2B5EF4-FFF2-40B4-BE49-F238E27FC236}">
                <a16:creationId xmlns="" xmlns:a16="http://schemas.microsoft.com/office/drawing/2014/main" id="{8D6FD04F-776D-4BC2-9828-DC149A95B778}"/>
              </a:ext>
            </a:extLst>
          </p:cNvPr>
          <p:cNvSpPr>
            <a:spLocks noGrp="1"/>
          </p:cNvSpPr>
          <p:nvPr>
            <p:ph type="body" sz="quarter" idx="27" hasCustomPrompt="1"/>
          </p:nvPr>
        </p:nvSpPr>
        <p:spPr>
          <a:xfrm>
            <a:off x="6163390" y="1423338"/>
            <a:ext cx="2674620" cy="412363"/>
          </a:xfrm>
          <a:prstGeom prst="rect">
            <a:avLst/>
          </a:prstGeom>
          <a:noFill/>
        </p:spPr>
        <p:txBody>
          <a:bodyPr anchor="ctr">
            <a:noAutofit/>
          </a:bodyPr>
          <a:lstStyle>
            <a:lvl1pPr algn="l">
              <a:defRPr sz="1350" b="0">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39" name="Text Placeholder 4">
            <a:extLst>
              <a:ext uri="{FF2B5EF4-FFF2-40B4-BE49-F238E27FC236}">
                <a16:creationId xmlns="" xmlns:a16="http://schemas.microsoft.com/office/drawing/2014/main" id="{5A2CDF95-9D29-4775-8BEF-90BC5372B782}"/>
              </a:ext>
            </a:extLst>
          </p:cNvPr>
          <p:cNvSpPr>
            <a:spLocks noGrp="1"/>
          </p:cNvSpPr>
          <p:nvPr>
            <p:ph type="body" sz="quarter" idx="29" hasCustomPrompt="1"/>
          </p:nvPr>
        </p:nvSpPr>
        <p:spPr>
          <a:xfrm>
            <a:off x="3241628" y="1423338"/>
            <a:ext cx="2674620" cy="412363"/>
          </a:xfrm>
          <a:prstGeom prst="rect">
            <a:avLst/>
          </a:prstGeom>
          <a:noFill/>
        </p:spPr>
        <p:txBody>
          <a:bodyPr anchor="ctr">
            <a:noAutofit/>
          </a:bodyPr>
          <a:lstStyle>
            <a:lvl1pPr algn="l">
              <a:defRPr sz="1350" b="0">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41" name="Text Placeholder 4">
            <a:extLst>
              <a:ext uri="{FF2B5EF4-FFF2-40B4-BE49-F238E27FC236}">
                <a16:creationId xmlns="" xmlns:a16="http://schemas.microsoft.com/office/drawing/2014/main" id="{6012FFDA-311F-429E-998E-F6E6B0A7186E}"/>
              </a:ext>
            </a:extLst>
          </p:cNvPr>
          <p:cNvSpPr>
            <a:spLocks noGrp="1"/>
          </p:cNvSpPr>
          <p:nvPr>
            <p:ph type="body" sz="quarter" idx="31" hasCustomPrompt="1"/>
          </p:nvPr>
        </p:nvSpPr>
        <p:spPr>
          <a:xfrm>
            <a:off x="305991" y="4231997"/>
            <a:ext cx="8532019" cy="412363"/>
          </a:xfrm>
          <a:prstGeom prst="rect">
            <a:avLst/>
          </a:prstGeom>
          <a:noFill/>
        </p:spPr>
        <p:txBody>
          <a:bodyPr vert="horz" lIns="0" tIns="0" rIns="0" bIns="0" rtlCol="0" anchor="ctr">
            <a:noAutofit/>
          </a:bodyPr>
          <a:lstStyle>
            <a:lvl1pPr>
              <a:defRPr lang="en-US" b="0" dirty="0">
                <a:solidFill>
                  <a:schemeClr val="accent4"/>
                </a:solidFill>
              </a:defRPr>
            </a:lvl1pPr>
          </a:lstStyle>
          <a:p>
            <a:pPr lvl="0"/>
            <a:r>
              <a:rPr lang="en-US" dirty="0"/>
              <a:t>Click to insert section title</a:t>
            </a:r>
          </a:p>
        </p:txBody>
      </p:sp>
      <p:sp>
        <p:nvSpPr>
          <p:cNvPr id="42"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319866" y="1866556"/>
            <a:ext cx="2674620"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9"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0"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21"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23"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24" name="Text Placeholder 7">
            <a:extLst>
              <a:ext uri="{FF2B5EF4-FFF2-40B4-BE49-F238E27FC236}">
                <a16:creationId xmlns="" xmlns:a16="http://schemas.microsoft.com/office/drawing/2014/main" id="{9228FC83-C11D-47F2-8BDE-B10D125E5E87}"/>
              </a:ext>
            </a:extLst>
          </p:cNvPr>
          <p:cNvSpPr>
            <a:spLocks noGrp="1"/>
          </p:cNvSpPr>
          <p:nvPr>
            <p:ph type="body" sz="quarter" idx="33" hasCustomPrompt="1"/>
          </p:nvPr>
        </p:nvSpPr>
        <p:spPr>
          <a:xfrm>
            <a:off x="3241628" y="1866556"/>
            <a:ext cx="2674620"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5" name="Text Placeholder 7">
            <a:extLst>
              <a:ext uri="{FF2B5EF4-FFF2-40B4-BE49-F238E27FC236}">
                <a16:creationId xmlns="" xmlns:a16="http://schemas.microsoft.com/office/drawing/2014/main" id="{9228FC83-C11D-47F2-8BDE-B10D125E5E87}"/>
              </a:ext>
            </a:extLst>
          </p:cNvPr>
          <p:cNvSpPr>
            <a:spLocks noGrp="1"/>
          </p:cNvSpPr>
          <p:nvPr>
            <p:ph type="body" sz="quarter" idx="34" hasCustomPrompt="1"/>
          </p:nvPr>
        </p:nvSpPr>
        <p:spPr>
          <a:xfrm>
            <a:off x="6163390" y="1866556"/>
            <a:ext cx="2674620"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6"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319866" y="4674188"/>
            <a:ext cx="8518144" cy="1799211"/>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52749031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3 Topics with icons">
    <p:bg>
      <p:bgPr>
        <a:solidFill>
          <a:schemeClr val="bg1"/>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0"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1494570" y="1556793"/>
            <a:ext cx="7343440" cy="1368152"/>
          </a:xfrm>
          <a:prstGeom prst="rect">
            <a:avLst/>
          </a:prstGeom>
        </p:spPr>
        <p:txBody>
          <a:bodyPr anchor="ct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1" name="Text Placeholder 7">
            <a:extLst>
              <a:ext uri="{FF2B5EF4-FFF2-40B4-BE49-F238E27FC236}">
                <a16:creationId xmlns="" xmlns:a16="http://schemas.microsoft.com/office/drawing/2014/main" id="{9228FC83-C11D-47F2-8BDE-B10D125E5E87}"/>
              </a:ext>
            </a:extLst>
          </p:cNvPr>
          <p:cNvSpPr>
            <a:spLocks noGrp="1"/>
          </p:cNvSpPr>
          <p:nvPr>
            <p:ph type="body" sz="quarter" idx="36" hasCustomPrompt="1"/>
          </p:nvPr>
        </p:nvSpPr>
        <p:spPr>
          <a:xfrm>
            <a:off x="1494570" y="3320915"/>
            <a:ext cx="7343440" cy="1368152"/>
          </a:xfrm>
          <a:prstGeom prst="rect">
            <a:avLst/>
          </a:prstGeom>
        </p:spPr>
        <p:txBody>
          <a:bodyPr anchor="ct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2" name="Text Placeholder 7">
            <a:extLst>
              <a:ext uri="{FF2B5EF4-FFF2-40B4-BE49-F238E27FC236}">
                <a16:creationId xmlns="" xmlns:a16="http://schemas.microsoft.com/office/drawing/2014/main" id="{9228FC83-C11D-47F2-8BDE-B10D125E5E87}"/>
              </a:ext>
            </a:extLst>
          </p:cNvPr>
          <p:cNvSpPr>
            <a:spLocks noGrp="1"/>
          </p:cNvSpPr>
          <p:nvPr>
            <p:ph type="body" sz="quarter" idx="37" hasCustomPrompt="1"/>
          </p:nvPr>
        </p:nvSpPr>
        <p:spPr>
          <a:xfrm>
            <a:off x="1494570" y="5085036"/>
            <a:ext cx="7343440" cy="1368152"/>
          </a:xfrm>
          <a:prstGeom prst="rect">
            <a:avLst/>
          </a:prstGeom>
        </p:spPr>
        <p:txBody>
          <a:bodyPr anchor="ct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grpSp>
        <p:nvGrpSpPr>
          <p:cNvPr id="17" name="Group 4">
            <a:extLst>
              <a:ext uri="{FF2B5EF4-FFF2-40B4-BE49-F238E27FC236}">
                <a16:creationId xmlns="" xmlns:a16="http://schemas.microsoft.com/office/drawing/2014/main" id="{F55AA728-28C9-4E2C-9F9C-ED1CE98A5CDA}"/>
              </a:ext>
            </a:extLst>
          </p:cNvPr>
          <p:cNvGrpSpPr>
            <a:grpSpLocks noChangeAspect="1"/>
          </p:cNvGrpSpPr>
          <p:nvPr userDrawn="1"/>
        </p:nvGrpSpPr>
        <p:grpSpPr bwMode="auto">
          <a:xfrm>
            <a:off x="282547" y="3487371"/>
            <a:ext cx="964466" cy="1201696"/>
            <a:chOff x="-163" y="-158"/>
            <a:chExt cx="2854" cy="2667"/>
          </a:xfrm>
        </p:grpSpPr>
        <p:sp>
          <p:nvSpPr>
            <p:cNvPr id="18" name="Freeform 5">
              <a:extLst>
                <a:ext uri="{FF2B5EF4-FFF2-40B4-BE49-F238E27FC236}">
                  <a16:creationId xmlns="" xmlns:a16="http://schemas.microsoft.com/office/drawing/2014/main" id="{C00D10BF-495F-4321-9BCA-1A6DC376E34A}"/>
                </a:ext>
              </a:extLst>
            </p:cNvPr>
            <p:cNvSpPr>
              <a:spLocks/>
            </p:cNvSpPr>
            <p:nvPr/>
          </p:nvSpPr>
          <p:spPr bwMode="auto">
            <a:xfrm>
              <a:off x="-163" y="-158"/>
              <a:ext cx="2854" cy="2667"/>
            </a:xfrm>
            <a:custGeom>
              <a:avLst/>
              <a:gdLst>
                <a:gd name="T0" fmla="*/ 153 w 1067"/>
                <a:gd name="T1" fmla="*/ 780 h 997"/>
                <a:gd name="T2" fmla="*/ 256 w 1067"/>
                <a:gd name="T3" fmla="*/ 149 h 997"/>
                <a:gd name="T4" fmla="*/ 914 w 1067"/>
                <a:gd name="T5" fmla="*/ 241 h 997"/>
                <a:gd name="T6" fmla="*/ 794 w 1067"/>
                <a:gd name="T7" fmla="*/ 848 h 997"/>
                <a:gd name="T8" fmla="*/ 153 w 1067"/>
                <a:gd name="T9" fmla="*/ 780 h 997"/>
              </a:gdLst>
              <a:ahLst/>
              <a:cxnLst>
                <a:cxn ang="0">
                  <a:pos x="T0" y="T1"/>
                </a:cxn>
                <a:cxn ang="0">
                  <a:pos x="T2" y="T3"/>
                </a:cxn>
                <a:cxn ang="0">
                  <a:pos x="T4" y="T5"/>
                </a:cxn>
                <a:cxn ang="0">
                  <a:pos x="T6" y="T7"/>
                </a:cxn>
                <a:cxn ang="0">
                  <a:pos x="T8" y="T9"/>
                </a:cxn>
              </a:cxnLst>
              <a:rect l="0" t="0" r="r" b="b"/>
              <a:pathLst>
                <a:path w="1067" h="997">
                  <a:moveTo>
                    <a:pt x="153" y="780"/>
                  </a:moveTo>
                  <a:cubicBezTo>
                    <a:pt x="0" y="580"/>
                    <a:pt x="46" y="297"/>
                    <a:pt x="256" y="149"/>
                  </a:cubicBezTo>
                  <a:cubicBezTo>
                    <a:pt x="466" y="0"/>
                    <a:pt x="760" y="42"/>
                    <a:pt x="914" y="241"/>
                  </a:cubicBezTo>
                  <a:cubicBezTo>
                    <a:pt x="1067" y="441"/>
                    <a:pt x="1004" y="700"/>
                    <a:pt x="794" y="848"/>
                  </a:cubicBezTo>
                  <a:cubicBezTo>
                    <a:pt x="584" y="997"/>
                    <a:pt x="307" y="979"/>
                    <a:pt x="153" y="780"/>
                  </a:cubicBezTo>
                </a:path>
              </a:pathLst>
            </a:custGeom>
            <a:solidFill>
              <a:srgbClr val="8708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19" name="Freeform 6">
              <a:extLst>
                <a:ext uri="{FF2B5EF4-FFF2-40B4-BE49-F238E27FC236}">
                  <a16:creationId xmlns="" xmlns:a16="http://schemas.microsoft.com/office/drawing/2014/main" id="{FC345721-3D86-455D-A3E5-6A031E9161FE}"/>
                </a:ext>
              </a:extLst>
            </p:cNvPr>
            <p:cNvSpPr>
              <a:spLocks/>
            </p:cNvSpPr>
            <p:nvPr/>
          </p:nvSpPr>
          <p:spPr bwMode="auto">
            <a:xfrm>
              <a:off x="677" y="535"/>
              <a:ext cx="465" cy="500"/>
            </a:xfrm>
            <a:custGeom>
              <a:avLst/>
              <a:gdLst>
                <a:gd name="T0" fmla="*/ 71 w 174"/>
                <a:gd name="T1" fmla="*/ 178 h 187"/>
                <a:gd name="T2" fmla="*/ 8 w 174"/>
                <a:gd name="T3" fmla="*/ 78 h 187"/>
                <a:gd name="T4" fmla="*/ 98 w 174"/>
                <a:gd name="T5" fmla="*/ 9 h 187"/>
                <a:gd name="T6" fmla="*/ 167 w 174"/>
                <a:gd name="T7" fmla="*/ 110 h 187"/>
                <a:gd name="T8" fmla="*/ 71 w 174"/>
                <a:gd name="T9" fmla="*/ 178 h 187"/>
              </a:gdLst>
              <a:ahLst/>
              <a:cxnLst>
                <a:cxn ang="0">
                  <a:pos x="T0" y="T1"/>
                </a:cxn>
                <a:cxn ang="0">
                  <a:pos x="T2" y="T3"/>
                </a:cxn>
                <a:cxn ang="0">
                  <a:pos x="T4" y="T5"/>
                </a:cxn>
                <a:cxn ang="0">
                  <a:pos x="T6" y="T7"/>
                </a:cxn>
                <a:cxn ang="0">
                  <a:pos x="T8" y="T9"/>
                </a:cxn>
              </a:cxnLst>
              <a:rect l="0" t="0" r="r" b="b"/>
              <a:pathLst>
                <a:path w="174" h="187">
                  <a:moveTo>
                    <a:pt x="71" y="178"/>
                  </a:moveTo>
                  <a:cubicBezTo>
                    <a:pt x="26" y="169"/>
                    <a:pt x="0" y="125"/>
                    <a:pt x="8" y="78"/>
                  </a:cubicBezTo>
                  <a:cubicBezTo>
                    <a:pt x="15" y="31"/>
                    <a:pt x="53" y="0"/>
                    <a:pt x="98" y="9"/>
                  </a:cubicBezTo>
                  <a:cubicBezTo>
                    <a:pt x="144" y="18"/>
                    <a:pt x="174" y="63"/>
                    <a:pt x="167" y="110"/>
                  </a:cubicBezTo>
                  <a:cubicBezTo>
                    <a:pt x="159" y="157"/>
                    <a:pt x="116" y="187"/>
                    <a:pt x="71" y="178"/>
                  </a:cubicBezTo>
                </a:path>
              </a:pathLst>
            </a:custGeom>
            <a:solidFill>
              <a:srgbClr val="FF304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20" name="Freeform 7">
              <a:extLst>
                <a:ext uri="{FF2B5EF4-FFF2-40B4-BE49-F238E27FC236}">
                  <a16:creationId xmlns="" xmlns:a16="http://schemas.microsoft.com/office/drawing/2014/main" id="{88996DE1-792D-4B62-9A86-687AFAF8E76E}"/>
                </a:ext>
              </a:extLst>
            </p:cNvPr>
            <p:cNvSpPr>
              <a:spLocks/>
            </p:cNvSpPr>
            <p:nvPr/>
          </p:nvSpPr>
          <p:spPr bwMode="auto">
            <a:xfrm>
              <a:off x="500" y="1075"/>
              <a:ext cx="821" cy="543"/>
            </a:xfrm>
            <a:custGeom>
              <a:avLst/>
              <a:gdLst>
                <a:gd name="T0" fmla="*/ 49 w 307"/>
                <a:gd name="T1" fmla="*/ 182 h 203"/>
                <a:gd name="T2" fmla="*/ 8 w 307"/>
                <a:gd name="T3" fmla="*/ 118 h 203"/>
                <a:gd name="T4" fmla="*/ 192 w 307"/>
                <a:gd name="T5" fmla="*/ 23 h 203"/>
                <a:gd name="T6" fmla="*/ 303 w 307"/>
                <a:gd name="T7" fmla="*/ 135 h 203"/>
                <a:gd name="T8" fmla="*/ 307 w 307"/>
                <a:gd name="T9" fmla="*/ 172 h 203"/>
                <a:gd name="T10" fmla="*/ 49 w 307"/>
                <a:gd name="T11" fmla="*/ 182 h 203"/>
              </a:gdLst>
              <a:ahLst/>
              <a:cxnLst>
                <a:cxn ang="0">
                  <a:pos x="T0" y="T1"/>
                </a:cxn>
                <a:cxn ang="0">
                  <a:pos x="T2" y="T3"/>
                </a:cxn>
                <a:cxn ang="0">
                  <a:pos x="T4" y="T5"/>
                </a:cxn>
                <a:cxn ang="0">
                  <a:pos x="T6" y="T7"/>
                </a:cxn>
                <a:cxn ang="0">
                  <a:pos x="T8" y="T9"/>
                </a:cxn>
                <a:cxn ang="0">
                  <a:pos x="T10" y="T11"/>
                </a:cxn>
              </a:cxnLst>
              <a:rect l="0" t="0" r="r" b="b"/>
              <a:pathLst>
                <a:path w="307" h="203">
                  <a:moveTo>
                    <a:pt x="49" y="182"/>
                  </a:moveTo>
                  <a:cubicBezTo>
                    <a:pt x="19" y="177"/>
                    <a:pt x="0" y="148"/>
                    <a:pt x="8" y="118"/>
                  </a:cubicBezTo>
                  <a:cubicBezTo>
                    <a:pt x="24" y="58"/>
                    <a:pt x="85" y="0"/>
                    <a:pt x="192" y="23"/>
                  </a:cubicBezTo>
                  <a:cubicBezTo>
                    <a:pt x="246" y="35"/>
                    <a:pt x="291" y="79"/>
                    <a:pt x="303" y="135"/>
                  </a:cubicBezTo>
                  <a:cubicBezTo>
                    <a:pt x="306" y="148"/>
                    <a:pt x="307" y="160"/>
                    <a:pt x="307" y="172"/>
                  </a:cubicBezTo>
                  <a:cubicBezTo>
                    <a:pt x="236" y="169"/>
                    <a:pt x="168" y="203"/>
                    <a:pt x="49" y="182"/>
                  </a:cubicBezTo>
                </a:path>
              </a:pathLst>
            </a:custGeom>
            <a:solidFill>
              <a:srgbClr val="FF304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21" name="Freeform 8">
              <a:extLst>
                <a:ext uri="{FF2B5EF4-FFF2-40B4-BE49-F238E27FC236}">
                  <a16:creationId xmlns="" xmlns:a16="http://schemas.microsoft.com/office/drawing/2014/main" id="{99A3E024-557A-4737-A486-DB81CBFED8D8}"/>
                </a:ext>
              </a:extLst>
            </p:cNvPr>
            <p:cNvSpPr>
              <a:spLocks/>
            </p:cNvSpPr>
            <p:nvPr/>
          </p:nvSpPr>
          <p:spPr bwMode="auto">
            <a:xfrm>
              <a:off x="1249" y="575"/>
              <a:ext cx="527" cy="570"/>
            </a:xfrm>
            <a:custGeom>
              <a:avLst/>
              <a:gdLst>
                <a:gd name="T0" fmla="*/ 105 w 197"/>
                <a:gd name="T1" fmla="*/ 209 h 213"/>
                <a:gd name="T2" fmla="*/ 196 w 197"/>
                <a:gd name="T3" fmla="*/ 100 h 213"/>
                <a:gd name="T4" fmla="*/ 99 w 197"/>
                <a:gd name="T5" fmla="*/ 4 h 213"/>
                <a:gd name="T6" fmla="*/ 2 w 197"/>
                <a:gd name="T7" fmla="*/ 113 h 213"/>
                <a:gd name="T8" fmla="*/ 105 w 197"/>
                <a:gd name="T9" fmla="*/ 209 h 213"/>
              </a:gdLst>
              <a:ahLst/>
              <a:cxnLst>
                <a:cxn ang="0">
                  <a:pos x="T0" y="T1"/>
                </a:cxn>
                <a:cxn ang="0">
                  <a:pos x="T2" y="T3"/>
                </a:cxn>
                <a:cxn ang="0">
                  <a:pos x="T4" y="T5"/>
                </a:cxn>
                <a:cxn ang="0">
                  <a:pos x="T6" y="T7"/>
                </a:cxn>
                <a:cxn ang="0">
                  <a:pos x="T8" y="T9"/>
                </a:cxn>
              </a:cxnLst>
              <a:rect l="0" t="0" r="r" b="b"/>
              <a:pathLst>
                <a:path w="197" h="213">
                  <a:moveTo>
                    <a:pt x="105" y="209"/>
                  </a:moveTo>
                  <a:cubicBezTo>
                    <a:pt x="160" y="205"/>
                    <a:pt x="197" y="156"/>
                    <a:pt x="196" y="100"/>
                  </a:cubicBezTo>
                  <a:cubicBezTo>
                    <a:pt x="194" y="43"/>
                    <a:pt x="154" y="0"/>
                    <a:pt x="99" y="4"/>
                  </a:cubicBezTo>
                  <a:cubicBezTo>
                    <a:pt x="44" y="8"/>
                    <a:pt x="0" y="57"/>
                    <a:pt x="2" y="113"/>
                  </a:cubicBezTo>
                  <a:cubicBezTo>
                    <a:pt x="3" y="170"/>
                    <a:pt x="50" y="213"/>
                    <a:pt x="105" y="209"/>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22" name="Freeform 9">
              <a:extLst>
                <a:ext uri="{FF2B5EF4-FFF2-40B4-BE49-F238E27FC236}">
                  <a16:creationId xmlns="" xmlns:a16="http://schemas.microsoft.com/office/drawing/2014/main" id="{B91EABC1-BAA9-4368-93ED-01B2A8854188}"/>
                </a:ext>
              </a:extLst>
            </p:cNvPr>
            <p:cNvSpPr>
              <a:spLocks/>
            </p:cNvSpPr>
            <p:nvPr/>
          </p:nvSpPr>
          <p:spPr bwMode="auto">
            <a:xfrm>
              <a:off x="1017" y="1209"/>
              <a:ext cx="986" cy="647"/>
            </a:xfrm>
            <a:custGeom>
              <a:avLst/>
              <a:gdLst>
                <a:gd name="T0" fmla="*/ 1 w 369"/>
                <a:gd name="T1" fmla="*/ 207 h 242"/>
                <a:gd name="T2" fmla="*/ 5 w 369"/>
                <a:gd name="T3" fmla="*/ 162 h 242"/>
                <a:gd name="T4" fmla="*/ 137 w 369"/>
                <a:gd name="T5" fmla="*/ 28 h 242"/>
                <a:gd name="T6" fmla="*/ 356 w 369"/>
                <a:gd name="T7" fmla="*/ 131 h 242"/>
                <a:gd name="T8" fmla="*/ 304 w 369"/>
                <a:gd name="T9" fmla="*/ 218 h 242"/>
                <a:gd name="T10" fmla="*/ 1 w 369"/>
                <a:gd name="T11" fmla="*/ 207 h 242"/>
              </a:gdLst>
              <a:ahLst/>
              <a:cxnLst>
                <a:cxn ang="0">
                  <a:pos x="T0" y="T1"/>
                </a:cxn>
                <a:cxn ang="0">
                  <a:pos x="T2" y="T3"/>
                </a:cxn>
                <a:cxn ang="0">
                  <a:pos x="T4" y="T5"/>
                </a:cxn>
                <a:cxn ang="0">
                  <a:pos x="T6" y="T7"/>
                </a:cxn>
                <a:cxn ang="0">
                  <a:pos x="T8" y="T9"/>
                </a:cxn>
                <a:cxn ang="0">
                  <a:pos x="T10" y="T11"/>
                </a:cxn>
              </a:cxnLst>
              <a:rect l="0" t="0" r="r" b="b"/>
              <a:pathLst>
                <a:path w="369" h="242">
                  <a:moveTo>
                    <a:pt x="1" y="207"/>
                  </a:moveTo>
                  <a:cubicBezTo>
                    <a:pt x="0" y="193"/>
                    <a:pt x="2" y="178"/>
                    <a:pt x="5" y="162"/>
                  </a:cubicBezTo>
                  <a:cubicBezTo>
                    <a:pt x="20" y="95"/>
                    <a:pt x="72" y="42"/>
                    <a:pt x="137" y="28"/>
                  </a:cubicBezTo>
                  <a:cubicBezTo>
                    <a:pt x="260" y="0"/>
                    <a:pt x="333" y="62"/>
                    <a:pt x="356" y="131"/>
                  </a:cubicBezTo>
                  <a:cubicBezTo>
                    <a:pt x="369" y="170"/>
                    <a:pt x="344" y="212"/>
                    <a:pt x="304" y="218"/>
                  </a:cubicBezTo>
                  <a:cubicBezTo>
                    <a:pt x="165" y="242"/>
                    <a:pt x="85" y="203"/>
                    <a:pt x="1" y="207"/>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grpSp>
      <p:grpSp>
        <p:nvGrpSpPr>
          <p:cNvPr id="23" name="Group 30">
            <a:extLst>
              <a:ext uri="{FF2B5EF4-FFF2-40B4-BE49-F238E27FC236}">
                <a16:creationId xmlns="" xmlns:a16="http://schemas.microsoft.com/office/drawing/2014/main" id="{A10900A1-B639-4F4D-B2A8-3302F49771BD}"/>
              </a:ext>
            </a:extLst>
          </p:cNvPr>
          <p:cNvGrpSpPr>
            <a:grpSpLocks noChangeAspect="1"/>
          </p:cNvGrpSpPr>
          <p:nvPr userDrawn="1"/>
        </p:nvGrpSpPr>
        <p:grpSpPr bwMode="auto">
          <a:xfrm>
            <a:off x="282547" y="1642923"/>
            <a:ext cx="959438" cy="1195892"/>
            <a:chOff x="-223" y="-210"/>
            <a:chExt cx="3852" cy="3601"/>
          </a:xfrm>
        </p:grpSpPr>
        <p:sp>
          <p:nvSpPr>
            <p:cNvPr id="24" name="Freeform 31">
              <a:extLst>
                <a:ext uri="{FF2B5EF4-FFF2-40B4-BE49-F238E27FC236}">
                  <a16:creationId xmlns="" xmlns:a16="http://schemas.microsoft.com/office/drawing/2014/main" id="{63E2A064-7520-4F5E-83E0-1D9A7E442B39}"/>
                </a:ext>
              </a:extLst>
            </p:cNvPr>
            <p:cNvSpPr>
              <a:spLocks/>
            </p:cNvSpPr>
            <p:nvPr/>
          </p:nvSpPr>
          <p:spPr bwMode="auto">
            <a:xfrm>
              <a:off x="-223" y="-210"/>
              <a:ext cx="3852" cy="3601"/>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25" name="Freeform 32">
              <a:extLst>
                <a:ext uri="{FF2B5EF4-FFF2-40B4-BE49-F238E27FC236}">
                  <a16:creationId xmlns="" xmlns:a16="http://schemas.microsoft.com/office/drawing/2014/main" id="{E00548ED-7E30-4648-88C9-25FEB9790230}"/>
                </a:ext>
              </a:extLst>
            </p:cNvPr>
            <p:cNvSpPr>
              <a:spLocks/>
            </p:cNvSpPr>
            <p:nvPr/>
          </p:nvSpPr>
          <p:spPr bwMode="auto">
            <a:xfrm>
              <a:off x="1284" y="672"/>
              <a:ext cx="870" cy="1045"/>
            </a:xfrm>
            <a:custGeom>
              <a:avLst/>
              <a:gdLst>
                <a:gd name="T0" fmla="*/ 71 w 326"/>
                <a:gd name="T1" fmla="*/ 391 h 391"/>
                <a:gd name="T2" fmla="*/ 1 w 326"/>
                <a:gd name="T3" fmla="*/ 390 h 391"/>
                <a:gd name="T4" fmla="*/ 0 w 326"/>
                <a:gd name="T5" fmla="*/ 172 h 391"/>
                <a:gd name="T6" fmla="*/ 95 w 326"/>
                <a:gd name="T7" fmla="*/ 13 h 391"/>
                <a:gd name="T8" fmla="*/ 223 w 326"/>
                <a:gd name="T9" fmla="*/ 8 h 391"/>
                <a:gd name="T10" fmla="*/ 326 w 326"/>
                <a:gd name="T11" fmla="*/ 164 h 391"/>
                <a:gd name="T12" fmla="*/ 326 w 326"/>
                <a:gd name="T13" fmla="*/ 385 h 391"/>
                <a:gd name="T14" fmla="*/ 263 w 326"/>
                <a:gd name="T15" fmla="*/ 385 h 391"/>
                <a:gd name="T16" fmla="*/ 263 w 326"/>
                <a:gd name="T17" fmla="*/ 164 h 391"/>
                <a:gd name="T18" fmla="*/ 210 w 326"/>
                <a:gd name="T19" fmla="*/ 78 h 391"/>
                <a:gd name="T20" fmla="*/ 117 w 326"/>
                <a:gd name="T21" fmla="*/ 80 h 391"/>
                <a:gd name="T22" fmla="*/ 71 w 326"/>
                <a:gd name="T23" fmla="*/ 172 h 391"/>
                <a:gd name="T24" fmla="*/ 71 w 326"/>
                <a:gd name="T25" fmla="*/ 391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6" h="391">
                  <a:moveTo>
                    <a:pt x="71" y="391"/>
                  </a:moveTo>
                  <a:cubicBezTo>
                    <a:pt x="1" y="390"/>
                    <a:pt x="1" y="390"/>
                    <a:pt x="1" y="390"/>
                  </a:cubicBezTo>
                  <a:cubicBezTo>
                    <a:pt x="2" y="324"/>
                    <a:pt x="0" y="174"/>
                    <a:pt x="0" y="172"/>
                  </a:cubicBezTo>
                  <a:cubicBezTo>
                    <a:pt x="0" y="140"/>
                    <a:pt x="0" y="43"/>
                    <a:pt x="95" y="13"/>
                  </a:cubicBezTo>
                  <a:cubicBezTo>
                    <a:pt x="132" y="1"/>
                    <a:pt x="176" y="0"/>
                    <a:pt x="223" y="8"/>
                  </a:cubicBezTo>
                  <a:cubicBezTo>
                    <a:pt x="289" y="20"/>
                    <a:pt x="326" y="77"/>
                    <a:pt x="326" y="164"/>
                  </a:cubicBezTo>
                  <a:cubicBezTo>
                    <a:pt x="326" y="385"/>
                    <a:pt x="326" y="385"/>
                    <a:pt x="326" y="385"/>
                  </a:cubicBezTo>
                  <a:cubicBezTo>
                    <a:pt x="263" y="385"/>
                    <a:pt x="263" y="385"/>
                    <a:pt x="263" y="385"/>
                  </a:cubicBezTo>
                  <a:cubicBezTo>
                    <a:pt x="263" y="164"/>
                    <a:pt x="263" y="164"/>
                    <a:pt x="263" y="164"/>
                  </a:cubicBezTo>
                  <a:cubicBezTo>
                    <a:pt x="263" y="112"/>
                    <a:pt x="240" y="86"/>
                    <a:pt x="210" y="78"/>
                  </a:cubicBezTo>
                  <a:cubicBezTo>
                    <a:pt x="176" y="69"/>
                    <a:pt x="142" y="73"/>
                    <a:pt x="117" y="80"/>
                  </a:cubicBezTo>
                  <a:cubicBezTo>
                    <a:pt x="89" y="89"/>
                    <a:pt x="71" y="108"/>
                    <a:pt x="71" y="172"/>
                  </a:cubicBezTo>
                  <a:cubicBezTo>
                    <a:pt x="71" y="178"/>
                    <a:pt x="73" y="325"/>
                    <a:pt x="71" y="391"/>
                  </a:cubicBezTo>
                </a:path>
              </a:pathLst>
            </a:custGeom>
            <a:solidFill>
              <a:srgbClr val="12ABD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26" name="Freeform 33">
              <a:extLst>
                <a:ext uri="{FF2B5EF4-FFF2-40B4-BE49-F238E27FC236}">
                  <a16:creationId xmlns="" xmlns:a16="http://schemas.microsoft.com/office/drawing/2014/main" id="{7DF3B566-6491-43A9-B36C-C70A3959006F}"/>
                </a:ext>
              </a:extLst>
            </p:cNvPr>
            <p:cNvSpPr>
              <a:spLocks/>
            </p:cNvSpPr>
            <p:nvPr/>
          </p:nvSpPr>
          <p:spPr bwMode="auto">
            <a:xfrm>
              <a:off x="992" y="1429"/>
              <a:ext cx="1408" cy="927"/>
            </a:xfrm>
            <a:custGeom>
              <a:avLst/>
              <a:gdLst>
                <a:gd name="T0" fmla="*/ 98 w 527"/>
                <a:gd name="T1" fmla="*/ 344 h 347"/>
                <a:gd name="T2" fmla="*/ 433 w 527"/>
                <a:gd name="T3" fmla="*/ 344 h 347"/>
                <a:gd name="T4" fmla="*/ 524 w 527"/>
                <a:gd name="T5" fmla="*/ 231 h 347"/>
                <a:gd name="T6" fmla="*/ 524 w 527"/>
                <a:gd name="T7" fmla="*/ 12 h 347"/>
                <a:gd name="T8" fmla="*/ 97 w 527"/>
                <a:gd name="T9" fmla="*/ 7 h 347"/>
                <a:gd name="T10" fmla="*/ 0 w 527"/>
                <a:gd name="T11" fmla="*/ 121 h 347"/>
                <a:gd name="T12" fmla="*/ 1 w 527"/>
                <a:gd name="T13" fmla="*/ 258 h 347"/>
                <a:gd name="T14" fmla="*/ 98 w 527"/>
                <a:gd name="T15" fmla="*/ 344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7" h="347">
                  <a:moveTo>
                    <a:pt x="98" y="344"/>
                  </a:moveTo>
                  <a:cubicBezTo>
                    <a:pt x="154" y="347"/>
                    <a:pt x="392" y="347"/>
                    <a:pt x="433" y="344"/>
                  </a:cubicBezTo>
                  <a:cubicBezTo>
                    <a:pt x="507" y="337"/>
                    <a:pt x="527" y="325"/>
                    <a:pt x="524" y="231"/>
                  </a:cubicBezTo>
                  <a:cubicBezTo>
                    <a:pt x="524" y="231"/>
                    <a:pt x="524" y="98"/>
                    <a:pt x="524" y="12"/>
                  </a:cubicBezTo>
                  <a:cubicBezTo>
                    <a:pt x="399" y="5"/>
                    <a:pt x="172" y="0"/>
                    <a:pt x="97" y="7"/>
                  </a:cubicBezTo>
                  <a:cubicBezTo>
                    <a:pt x="29" y="13"/>
                    <a:pt x="0" y="31"/>
                    <a:pt x="0" y="121"/>
                  </a:cubicBezTo>
                  <a:cubicBezTo>
                    <a:pt x="1" y="258"/>
                    <a:pt x="1" y="258"/>
                    <a:pt x="1" y="258"/>
                  </a:cubicBezTo>
                  <a:cubicBezTo>
                    <a:pt x="1" y="326"/>
                    <a:pt x="23" y="341"/>
                    <a:pt x="98" y="344"/>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30" name="Freeform 34">
              <a:extLst>
                <a:ext uri="{FF2B5EF4-FFF2-40B4-BE49-F238E27FC236}">
                  <a16:creationId xmlns="" xmlns:a16="http://schemas.microsoft.com/office/drawing/2014/main" id="{88320A64-FAD9-4C64-9B53-156412CFAE13}"/>
                </a:ext>
              </a:extLst>
            </p:cNvPr>
            <p:cNvSpPr>
              <a:spLocks/>
            </p:cNvSpPr>
            <p:nvPr/>
          </p:nvSpPr>
          <p:spPr bwMode="auto">
            <a:xfrm>
              <a:off x="1599" y="1621"/>
              <a:ext cx="270" cy="292"/>
            </a:xfrm>
            <a:custGeom>
              <a:avLst/>
              <a:gdLst>
                <a:gd name="T0" fmla="*/ 54 w 101"/>
                <a:gd name="T1" fmla="*/ 107 h 109"/>
                <a:gd name="T2" fmla="*/ 101 w 101"/>
                <a:gd name="T3" fmla="*/ 51 h 109"/>
                <a:gd name="T4" fmla="*/ 51 w 101"/>
                <a:gd name="T5" fmla="*/ 2 h 109"/>
                <a:gd name="T6" fmla="*/ 1 w 101"/>
                <a:gd name="T7" fmla="*/ 58 h 109"/>
                <a:gd name="T8" fmla="*/ 54 w 101"/>
                <a:gd name="T9" fmla="*/ 107 h 109"/>
              </a:gdLst>
              <a:ahLst/>
              <a:cxnLst>
                <a:cxn ang="0">
                  <a:pos x="T0" y="T1"/>
                </a:cxn>
                <a:cxn ang="0">
                  <a:pos x="T2" y="T3"/>
                </a:cxn>
                <a:cxn ang="0">
                  <a:pos x="T4" y="T5"/>
                </a:cxn>
                <a:cxn ang="0">
                  <a:pos x="T6" y="T7"/>
                </a:cxn>
                <a:cxn ang="0">
                  <a:pos x="T8" y="T9"/>
                </a:cxn>
              </a:cxnLst>
              <a:rect l="0" t="0" r="r" b="b"/>
              <a:pathLst>
                <a:path w="101" h="109">
                  <a:moveTo>
                    <a:pt x="54" y="107"/>
                  </a:moveTo>
                  <a:cubicBezTo>
                    <a:pt x="82" y="105"/>
                    <a:pt x="101" y="80"/>
                    <a:pt x="101" y="51"/>
                  </a:cubicBezTo>
                  <a:cubicBezTo>
                    <a:pt x="100" y="22"/>
                    <a:pt x="79" y="0"/>
                    <a:pt x="51" y="2"/>
                  </a:cubicBezTo>
                  <a:cubicBezTo>
                    <a:pt x="22" y="3"/>
                    <a:pt x="0" y="29"/>
                    <a:pt x="1" y="58"/>
                  </a:cubicBezTo>
                  <a:cubicBezTo>
                    <a:pt x="2" y="87"/>
                    <a:pt x="25" y="109"/>
                    <a:pt x="54" y="107"/>
                  </a:cubicBezTo>
                </a:path>
              </a:pathLst>
            </a:custGeom>
            <a:solidFill>
              <a:srgbClr val="95E61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31" name="Freeform 35">
              <a:extLst>
                <a:ext uri="{FF2B5EF4-FFF2-40B4-BE49-F238E27FC236}">
                  <a16:creationId xmlns="" xmlns:a16="http://schemas.microsoft.com/office/drawing/2014/main" id="{6F95B647-B7B5-433E-A77A-04C22AF5DCBF}"/>
                </a:ext>
              </a:extLst>
            </p:cNvPr>
            <p:cNvSpPr>
              <a:spLocks/>
            </p:cNvSpPr>
            <p:nvPr/>
          </p:nvSpPr>
          <p:spPr bwMode="auto">
            <a:xfrm>
              <a:off x="1615" y="1878"/>
              <a:ext cx="238" cy="273"/>
            </a:xfrm>
            <a:custGeom>
              <a:avLst/>
              <a:gdLst>
                <a:gd name="T0" fmla="*/ 67 w 238"/>
                <a:gd name="T1" fmla="*/ 0 h 273"/>
                <a:gd name="T2" fmla="*/ 0 w 238"/>
                <a:gd name="T3" fmla="*/ 273 h 273"/>
                <a:gd name="T4" fmla="*/ 238 w 238"/>
                <a:gd name="T5" fmla="*/ 273 h 273"/>
                <a:gd name="T6" fmla="*/ 165 w 238"/>
                <a:gd name="T7" fmla="*/ 0 h 273"/>
                <a:gd name="T8" fmla="*/ 67 w 238"/>
                <a:gd name="T9" fmla="*/ 0 h 273"/>
              </a:gdLst>
              <a:ahLst/>
              <a:cxnLst>
                <a:cxn ang="0">
                  <a:pos x="T0" y="T1"/>
                </a:cxn>
                <a:cxn ang="0">
                  <a:pos x="T2" y="T3"/>
                </a:cxn>
                <a:cxn ang="0">
                  <a:pos x="T4" y="T5"/>
                </a:cxn>
                <a:cxn ang="0">
                  <a:pos x="T6" y="T7"/>
                </a:cxn>
                <a:cxn ang="0">
                  <a:pos x="T8" y="T9"/>
                </a:cxn>
              </a:cxnLst>
              <a:rect l="0" t="0" r="r" b="b"/>
              <a:pathLst>
                <a:path w="238" h="273">
                  <a:moveTo>
                    <a:pt x="67" y="0"/>
                  </a:moveTo>
                  <a:lnTo>
                    <a:pt x="0" y="273"/>
                  </a:lnTo>
                  <a:lnTo>
                    <a:pt x="238" y="273"/>
                  </a:lnTo>
                  <a:lnTo>
                    <a:pt x="165" y="0"/>
                  </a:lnTo>
                  <a:lnTo>
                    <a:pt x="67" y="0"/>
                  </a:lnTo>
                  <a:close/>
                </a:path>
              </a:pathLst>
            </a:custGeom>
            <a:solidFill>
              <a:srgbClr val="95E61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grpSp>
      <p:grpSp>
        <p:nvGrpSpPr>
          <p:cNvPr id="32" name="Group 12">
            <a:extLst>
              <a:ext uri="{FF2B5EF4-FFF2-40B4-BE49-F238E27FC236}">
                <a16:creationId xmlns="" xmlns:a16="http://schemas.microsoft.com/office/drawing/2014/main" id="{B03705AC-ADA5-4143-92DC-8EE15523316C}"/>
              </a:ext>
            </a:extLst>
          </p:cNvPr>
          <p:cNvGrpSpPr>
            <a:grpSpLocks noChangeAspect="1"/>
          </p:cNvGrpSpPr>
          <p:nvPr userDrawn="1"/>
        </p:nvGrpSpPr>
        <p:grpSpPr bwMode="auto">
          <a:xfrm>
            <a:off x="282547" y="5168264"/>
            <a:ext cx="966273" cy="1201696"/>
            <a:chOff x="-60" y="-50"/>
            <a:chExt cx="996" cy="929"/>
          </a:xfrm>
        </p:grpSpPr>
        <p:sp>
          <p:nvSpPr>
            <p:cNvPr id="33" name="Freeform 13">
              <a:extLst>
                <a:ext uri="{FF2B5EF4-FFF2-40B4-BE49-F238E27FC236}">
                  <a16:creationId xmlns="" xmlns:a16="http://schemas.microsoft.com/office/drawing/2014/main" id="{9AE3823F-4D56-4BE9-8E66-6870A028182F}"/>
                </a:ext>
              </a:extLst>
            </p:cNvPr>
            <p:cNvSpPr>
              <a:spLocks/>
            </p:cNvSpPr>
            <p:nvPr/>
          </p:nvSpPr>
          <p:spPr bwMode="auto">
            <a:xfrm>
              <a:off x="-60" y="-50"/>
              <a:ext cx="996" cy="929"/>
            </a:xfrm>
            <a:custGeom>
              <a:avLst/>
              <a:gdLst>
                <a:gd name="T0" fmla="*/ 54 w 370"/>
                <a:gd name="T1" fmla="*/ 269 h 345"/>
                <a:gd name="T2" fmla="*/ 89 w 370"/>
                <a:gd name="T3" fmla="*/ 51 h 345"/>
                <a:gd name="T4" fmla="*/ 317 w 370"/>
                <a:gd name="T5" fmla="*/ 83 h 345"/>
                <a:gd name="T6" fmla="*/ 275 w 370"/>
                <a:gd name="T7" fmla="*/ 293 h 345"/>
                <a:gd name="T8" fmla="*/ 54 w 370"/>
                <a:gd name="T9" fmla="*/ 269 h 345"/>
              </a:gdLst>
              <a:ahLst/>
              <a:cxnLst>
                <a:cxn ang="0">
                  <a:pos x="T0" y="T1"/>
                </a:cxn>
                <a:cxn ang="0">
                  <a:pos x="T2" y="T3"/>
                </a:cxn>
                <a:cxn ang="0">
                  <a:pos x="T4" y="T5"/>
                </a:cxn>
                <a:cxn ang="0">
                  <a:pos x="T6" y="T7"/>
                </a:cxn>
                <a:cxn ang="0">
                  <a:pos x="T8" y="T9"/>
                </a:cxn>
              </a:cxnLst>
              <a:rect l="0" t="0" r="r" b="b"/>
              <a:pathLst>
                <a:path w="370" h="345">
                  <a:moveTo>
                    <a:pt x="54" y="269"/>
                  </a:moveTo>
                  <a:cubicBezTo>
                    <a:pt x="0" y="200"/>
                    <a:pt x="16" y="103"/>
                    <a:pt x="89" y="51"/>
                  </a:cubicBezTo>
                  <a:cubicBezTo>
                    <a:pt x="162" y="0"/>
                    <a:pt x="264" y="14"/>
                    <a:pt x="317" y="83"/>
                  </a:cubicBezTo>
                  <a:cubicBezTo>
                    <a:pt x="370" y="152"/>
                    <a:pt x="348" y="242"/>
                    <a:pt x="275" y="293"/>
                  </a:cubicBezTo>
                  <a:cubicBezTo>
                    <a:pt x="203" y="345"/>
                    <a:pt x="107" y="339"/>
                    <a:pt x="54" y="269"/>
                  </a:cubicBezTo>
                </a:path>
              </a:pathLst>
            </a:custGeom>
            <a:solidFill>
              <a:srgbClr val="14596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34" name="Freeform 14">
              <a:extLst>
                <a:ext uri="{FF2B5EF4-FFF2-40B4-BE49-F238E27FC236}">
                  <a16:creationId xmlns="" xmlns:a16="http://schemas.microsoft.com/office/drawing/2014/main" id="{DAD44F77-C4A1-47A4-B417-D607A66BF50D}"/>
                </a:ext>
              </a:extLst>
            </p:cNvPr>
            <p:cNvSpPr>
              <a:spLocks/>
            </p:cNvSpPr>
            <p:nvPr/>
          </p:nvSpPr>
          <p:spPr bwMode="auto">
            <a:xfrm>
              <a:off x="287" y="152"/>
              <a:ext cx="296" cy="533"/>
            </a:xfrm>
            <a:custGeom>
              <a:avLst/>
              <a:gdLst>
                <a:gd name="T0" fmla="*/ 78 w 110"/>
                <a:gd name="T1" fmla="*/ 1 h 198"/>
                <a:gd name="T2" fmla="*/ 31 w 110"/>
                <a:gd name="T3" fmla="*/ 2 h 198"/>
                <a:gd name="T4" fmla="*/ 0 w 110"/>
                <a:gd name="T5" fmla="*/ 38 h 198"/>
                <a:gd name="T6" fmla="*/ 0 w 110"/>
                <a:gd name="T7" fmla="*/ 53 h 198"/>
                <a:gd name="T8" fmla="*/ 2 w 110"/>
                <a:gd name="T9" fmla="*/ 193 h 198"/>
                <a:gd name="T10" fmla="*/ 78 w 110"/>
                <a:gd name="T11" fmla="*/ 196 h 198"/>
                <a:gd name="T12" fmla="*/ 110 w 110"/>
                <a:gd name="T13" fmla="*/ 161 h 198"/>
                <a:gd name="T14" fmla="*/ 110 w 110"/>
                <a:gd name="T15" fmla="*/ 29 h 198"/>
                <a:gd name="T16" fmla="*/ 78 w 110"/>
                <a:gd name="T17" fmla="*/ 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98">
                  <a:moveTo>
                    <a:pt x="78" y="1"/>
                  </a:moveTo>
                  <a:cubicBezTo>
                    <a:pt x="60" y="0"/>
                    <a:pt x="44" y="1"/>
                    <a:pt x="31" y="2"/>
                  </a:cubicBezTo>
                  <a:cubicBezTo>
                    <a:pt x="6" y="4"/>
                    <a:pt x="0" y="14"/>
                    <a:pt x="0" y="38"/>
                  </a:cubicBezTo>
                  <a:cubicBezTo>
                    <a:pt x="0" y="53"/>
                    <a:pt x="0" y="53"/>
                    <a:pt x="0" y="53"/>
                  </a:cubicBezTo>
                  <a:cubicBezTo>
                    <a:pt x="1" y="77"/>
                    <a:pt x="4" y="166"/>
                    <a:pt x="2" y="193"/>
                  </a:cubicBezTo>
                  <a:cubicBezTo>
                    <a:pt x="9" y="195"/>
                    <a:pt x="54" y="198"/>
                    <a:pt x="78" y="196"/>
                  </a:cubicBezTo>
                  <a:cubicBezTo>
                    <a:pt x="101" y="194"/>
                    <a:pt x="110" y="190"/>
                    <a:pt x="110" y="161"/>
                  </a:cubicBezTo>
                  <a:cubicBezTo>
                    <a:pt x="110" y="29"/>
                    <a:pt x="110" y="29"/>
                    <a:pt x="110" y="29"/>
                  </a:cubicBezTo>
                  <a:cubicBezTo>
                    <a:pt x="110" y="7"/>
                    <a:pt x="103" y="2"/>
                    <a:pt x="78" y="1"/>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35" name="Freeform 15">
              <a:extLst>
                <a:ext uri="{FF2B5EF4-FFF2-40B4-BE49-F238E27FC236}">
                  <a16:creationId xmlns="" xmlns:a16="http://schemas.microsoft.com/office/drawing/2014/main" id="{1AE40BDF-76B3-472C-A714-97A9C9834ABE}"/>
                </a:ext>
              </a:extLst>
            </p:cNvPr>
            <p:cNvSpPr>
              <a:spLocks/>
            </p:cNvSpPr>
            <p:nvPr/>
          </p:nvSpPr>
          <p:spPr bwMode="auto">
            <a:xfrm>
              <a:off x="312" y="203"/>
              <a:ext cx="247" cy="369"/>
            </a:xfrm>
            <a:custGeom>
              <a:avLst/>
              <a:gdLst>
                <a:gd name="T0" fmla="*/ 90 w 92"/>
                <a:gd name="T1" fmla="*/ 137 h 137"/>
                <a:gd name="T2" fmla="*/ 3 w 92"/>
                <a:gd name="T3" fmla="*/ 135 h 137"/>
                <a:gd name="T4" fmla="*/ 2 w 92"/>
                <a:gd name="T5" fmla="*/ 4 h 137"/>
                <a:gd name="T6" fmla="*/ 91 w 92"/>
                <a:gd name="T7" fmla="*/ 2 h 137"/>
                <a:gd name="T8" fmla="*/ 90 w 92"/>
                <a:gd name="T9" fmla="*/ 137 h 137"/>
              </a:gdLst>
              <a:ahLst/>
              <a:cxnLst>
                <a:cxn ang="0">
                  <a:pos x="T0" y="T1"/>
                </a:cxn>
                <a:cxn ang="0">
                  <a:pos x="T2" y="T3"/>
                </a:cxn>
                <a:cxn ang="0">
                  <a:pos x="T4" y="T5"/>
                </a:cxn>
                <a:cxn ang="0">
                  <a:pos x="T6" y="T7"/>
                </a:cxn>
                <a:cxn ang="0">
                  <a:pos x="T8" y="T9"/>
                </a:cxn>
              </a:cxnLst>
              <a:rect l="0" t="0" r="r" b="b"/>
              <a:pathLst>
                <a:path w="92" h="137">
                  <a:moveTo>
                    <a:pt x="90" y="137"/>
                  </a:moveTo>
                  <a:cubicBezTo>
                    <a:pt x="3" y="135"/>
                    <a:pt x="3" y="135"/>
                    <a:pt x="3" y="135"/>
                  </a:cubicBezTo>
                  <a:cubicBezTo>
                    <a:pt x="3" y="135"/>
                    <a:pt x="0" y="49"/>
                    <a:pt x="2" y="4"/>
                  </a:cubicBezTo>
                  <a:cubicBezTo>
                    <a:pt x="29" y="1"/>
                    <a:pt x="65" y="0"/>
                    <a:pt x="91" y="2"/>
                  </a:cubicBezTo>
                  <a:cubicBezTo>
                    <a:pt x="92" y="64"/>
                    <a:pt x="90" y="137"/>
                    <a:pt x="90" y="137"/>
                  </a:cubicBezTo>
                </a:path>
              </a:pathLst>
            </a:custGeom>
            <a:solidFill>
              <a:srgbClr val="00C2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36" name="Freeform 16">
              <a:extLst>
                <a:ext uri="{FF2B5EF4-FFF2-40B4-BE49-F238E27FC236}">
                  <a16:creationId xmlns="" xmlns:a16="http://schemas.microsoft.com/office/drawing/2014/main" id="{C9E568C6-E9E9-409D-8041-D5C9C44E705F}"/>
                </a:ext>
              </a:extLst>
            </p:cNvPr>
            <p:cNvSpPr>
              <a:spLocks/>
            </p:cNvSpPr>
            <p:nvPr/>
          </p:nvSpPr>
          <p:spPr bwMode="auto">
            <a:xfrm>
              <a:off x="411" y="596"/>
              <a:ext cx="49" cy="54"/>
            </a:xfrm>
            <a:custGeom>
              <a:avLst/>
              <a:gdLst>
                <a:gd name="T0" fmla="*/ 10 w 18"/>
                <a:gd name="T1" fmla="*/ 19 h 20"/>
                <a:gd name="T2" fmla="*/ 18 w 18"/>
                <a:gd name="T3" fmla="*/ 9 h 20"/>
                <a:gd name="T4" fmla="*/ 9 w 18"/>
                <a:gd name="T5" fmla="*/ 0 h 20"/>
                <a:gd name="T6" fmla="*/ 0 w 18"/>
                <a:gd name="T7" fmla="*/ 10 h 20"/>
                <a:gd name="T8" fmla="*/ 10 w 18"/>
                <a:gd name="T9" fmla="*/ 19 h 20"/>
              </a:gdLst>
              <a:ahLst/>
              <a:cxnLst>
                <a:cxn ang="0">
                  <a:pos x="T0" y="T1"/>
                </a:cxn>
                <a:cxn ang="0">
                  <a:pos x="T2" y="T3"/>
                </a:cxn>
                <a:cxn ang="0">
                  <a:pos x="T4" y="T5"/>
                </a:cxn>
                <a:cxn ang="0">
                  <a:pos x="T6" y="T7"/>
                </a:cxn>
                <a:cxn ang="0">
                  <a:pos x="T8" y="T9"/>
                </a:cxn>
              </a:cxnLst>
              <a:rect l="0" t="0" r="r" b="b"/>
              <a:pathLst>
                <a:path w="18" h="20">
                  <a:moveTo>
                    <a:pt x="10" y="19"/>
                  </a:moveTo>
                  <a:cubicBezTo>
                    <a:pt x="15" y="19"/>
                    <a:pt x="18" y="14"/>
                    <a:pt x="18" y="9"/>
                  </a:cubicBezTo>
                  <a:cubicBezTo>
                    <a:pt x="18" y="4"/>
                    <a:pt x="14" y="0"/>
                    <a:pt x="9" y="0"/>
                  </a:cubicBezTo>
                  <a:cubicBezTo>
                    <a:pt x="4" y="1"/>
                    <a:pt x="0" y="5"/>
                    <a:pt x="0" y="10"/>
                  </a:cubicBezTo>
                  <a:cubicBezTo>
                    <a:pt x="0" y="16"/>
                    <a:pt x="4" y="20"/>
                    <a:pt x="10" y="19"/>
                  </a:cubicBezTo>
                </a:path>
              </a:pathLst>
            </a:custGeom>
            <a:solidFill>
              <a:srgbClr val="95E61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grpSp>
    </p:spTree>
    <p:extLst>
      <p:ext uri="{BB962C8B-B14F-4D97-AF65-F5344CB8AC3E}">
        <p14:creationId xmlns:p14="http://schemas.microsoft.com/office/powerpoint/2010/main" val="55684968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4 Pie Charts ">
    <p:bg>
      <p:bgRef idx="1001">
        <a:schemeClr val="bg1"/>
      </p:bgRef>
    </p:bg>
    <p:spTree>
      <p:nvGrpSpPr>
        <p:cNvPr id="1" name=""/>
        <p:cNvGrpSpPr/>
        <p:nvPr/>
      </p:nvGrpSpPr>
      <p:grpSpPr>
        <a:xfrm>
          <a:off x="0" y="0"/>
          <a:ext cx="0" cy="0"/>
          <a:chOff x="0" y="0"/>
          <a:chExt cx="0" cy="0"/>
        </a:xfrm>
      </p:grpSpPr>
      <p:sp>
        <p:nvSpPr>
          <p:cNvPr id="45" name="Rectangle 44">
            <a:extLst>
              <a:ext uri="{FF2B5EF4-FFF2-40B4-BE49-F238E27FC236}">
                <a16:creationId xmlns="" xmlns:a16="http://schemas.microsoft.com/office/drawing/2014/main" id="{55C88D47-86DF-4336-A768-786DBD0060C8}"/>
              </a:ext>
            </a:extLst>
          </p:cNvPr>
          <p:cNvSpPr/>
          <p:nvPr userDrawn="1"/>
        </p:nvSpPr>
        <p:spPr>
          <a:xfrm>
            <a:off x="0" y="1773238"/>
            <a:ext cx="9144000" cy="3023914"/>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38" name="Chart Placeholder 29">
            <a:extLst>
              <a:ext uri="{FF2B5EF4-FFF2-40B4-BE49-F238E27FC236}">
                <a16:creationId xmlns="" xmlns:a16="http://schemas.microsoft.com/office/drawing/2014/main" id="{6F232C89-BD5F-4CA7-A3AA-F6F1576CFE6E}"/>
              </a:ext>
            </a:extLst>
          </p:cNvPr>
          <p:cNvSpPr>
            <a:spLocks noGrp="1"/>
          </p:cNvSpPr>
          <p:nvPr>
            <p:ph type="chart" sz="quarter" idx="39"/>
          </p:nvPr>
        </p:nvSpPr>
        <p:spPr>
          <a:xfrm>
            <a:off x="4951143" y="2032334"/>
            <a:ext cx="1296144" cy="1617453"/>
          </a:xfrm>
          <a:prstGeom prst="rect">
            <a:avLst/>
          </a:prstGeom>
        </p:spPr>
        <p:txBody>
          <a:bodyPr anchor="ctr"/>
          <a:lstStyle>
            <a:lvl1pPr algn="ctr">
              <a:defRPr/>
            </a:lvl1pPr>
          </a:lstStyle>
          <a:p>
            <a:r>
              <a:rPr lang="en-US" smtClean="0"/>
              <a:t>Click icon to add chart</a:t>
            </a:r>
            <a:endParaRPr lang="pt-PT" dirty="0"/>
          </a:p>
        </p:txBody>
      </p:sp>
      <p:sp>
        <p:nvSpPr>
          <p:cNvPr id="33" name="Text Placeholder 7">
            <a:extLst>
              <a:ext uri="{FF2B5EF4-FFF2-40B4-BE49-F238E27FC236}">
                <a16:creationId xmlns="" xmlns:a16="http://schemas.microsoft.com/office/drawing/2014/main" id="{D9223961-F190-4765-ADD3-748B8A88C5A4}"/>
              </a:ext>
            </a:extLst>
          </p:cNvPr>
          <p:cNvSpPr>
            <a:spLocks noGrp="1"/>
          </p:cNvSpPr>
          <p:nvPr>
            <p:ph type="body" sz="quarter" idx="34" hasCustomPrompt="1"/>
          </p:nvPr>
        </p:nvSpPr>
        <p:spPr>
          <a:xfrm>
            <a:off x="683568" y="3717032"/>
            <a:ext cx="1782198" cy="720080"/>
          </a:xfrm>
          <a:prstGeom prst="rect">
            <a:avLst/>
          </a:prstGeom>
        </p:spPr>
        <p:txBody>
          <a:bodyPr>
            <a:noAutofit/>
          </a:bodyPr>
          <a:lstStyle>
            <a:lvl1pPr algn="ctr">
              <a:lnSpc>
                <a:spcPts val="1050"/>
              </a:lnSpc>
              <a:spcBef>
                <a:spcPts val="450"/>
              </a:spcBef>
              <a:defRPr sz="9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text</a:t>
            </a:r>
          </a:p>
        </p:txBody>
      </p:sp>
      <p:sp>
        <p:nvSpPr>
          <p:cNvPr id="30" name="Chart Placeholder 29">
            <a:extLst>
              <a:ext uri="{FF2B5EF4-FFF2-40B4-BE49-F238E27FC236}">
                <a16:creationId xmlns="" xmlns:a16="http://schemas.microsoft.com/office/drawing/2014/main" id="{667CB86F-C1D1-4D9A-BBD9-57EF8C95B524}"/>
              </a:ext>
            </a:extLst>
          </p:cNvPr>
          <p:cNvSpPr>
            <a:spLocks noGrp="1"/>
          </p:cNvSpPr>
          <p:nvPr userDrawn="1">
            <p:ph type="chart" sz="quarter" idx="10"/>
          </p:nvPr>
        </p:nvSpPr>
        <p:spPr>
          <a:xfrm>
            <a:off x="926595" y="2027571"/>
            <a:ext cx="1296144" cy="1617453"/>
          </a:xfrm>
          <a:prstGeom prst="rect">
            <a:avLst/>
          </a:prstGeom>
        </p:spPr>
        <p:txBody>
          <a:bodyPr anchor="ctr"/>
          <a:lstStyle>
            <a:lvl1pPr algn="ctr">
              <a:defRPr/>
            </a:lvl1pPr>
          </a:lstStyle>
          <a:p>
            <a:r>
              <a:rPr lang="en-US" smtClean="0"/>
              <a:t>Click icon to add chart</a:t>
            </a:r>
            <a:endParaRPr lang="pt-PT" dirty="0"/>
          </a:p>
        </p:txBody>
      </p:sp>
      <p:sp>
        <p:nvSpPr>
          <p:cNvPr id="32" name="Text Placeholder 31">
            <a:extLst>
              <a:ext uri="{FF2B5EF4-FFF2-40B4-BE49-F238E27FC236}">
                <a16:creationId xmlns="" xmlns:a16="http://schemas.microsoft.com/office/drawing/2014/main" id="{B1204F05-191D-4ACA-AADF-FB43F1F07D83}"/>
              </a:ext>
            </a:extLst>
          </p:cNvPr>
          <p:cNvSpPr>
            <a:spLocks noGrp="1"/>
          </p:cNvSpPr>
          <p:nvPr userDrawn="1">
            <p:ph type="body" sz="quarter" idx="11" hasCustomPrompt="1"/>
          </p:nvPr>
        </p:nvSpPr>
        <p:spPr>
          <a:xfrm>
            <a:off x="1277075" y="2708276"/>
            <a:ext cx="648632" cy="314325"/>
          </a:xfrm>
          <a:prstGeom prst="rect">
            <a:avLst/>
          </a:prstGeom>
        </p:spPr>
        <p:txBody>
          <a:bodyPr anchor="ctr">
            <a:noAutofit/>
          </a:bodyPr>
          <a:lstStyle>
            <a:lvl1pPr algn="ctr">
              <a:defRPr sz="1200" b="1"/>
            </a:lvl1pPr>
          </a:lstStyle>
          <a:p>
            <a:pPr lvl="0"/>
            <a:r>
              <a:rPr lang="pt-PT" dirty="0"/>
              <a:t>XX%</a:t>
            </a:r>
          </a:p>
        </p:txBody>
      </p:sp>
      <p:sp>
        <p:nvSpPr>
          <p:cNvPr id="34" name="Text Placeholder 7">
            <a:extLst>
              <a:ext uri="{FF2B5EF4-FFF2-40B4-BE49-F238E27FC236}">
                <a16:creationId xmlns="" xmlns:a16="http://schemas.microsoft.com/office/drawing/2014/main" id="{3F48228B-C831-497E-A26D-61A81F63E42B}"/>
              </a:ext>
            </a:extLst>
          </p:cNvPr>
          <p:cNvSpPr>
            <a:spLocks noGrp="1"/>
          </p:cNvSpPr>
          <p:nvPr userDrawn="1">
            <p:ph type="body" sz="quarter" idx="35" hasCustomPrompt="1"/>
          </p:nvPr>
        </p:nvSpPr>
        <p:spPr>
          <a:xfrm>
            <a:off x="2695842" y="3717032"/>
            <a:ext cx="1782198" cy="720080"/>
          </a:xfrm>
          <a:prstGeom prst="rect">
            <a:avLst/>
          </a:prstGeom>
        </p:spPr>
        <p:txBody>
          <a:bodyPr>
            <a:noAutofit/>
          </a:bodyPr>
          <a:lstStyle>
            <a:lvl1pPr algn="ctr">
              <a:lnSpc>
                <a:spcPts val="1050"/>
              </a:lnSpc>
              <a:spcBef>
                <a:spcPts val="450"/>
              </a:spcBef>
              <a:defRPr sz="9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text</a:t>
            </a:r>
          </a:p>
        </p:txBody>
      </p:sp>
      <p:sp>
        <p:nvSpPr>
          <p:cNvPr id="35" name="Chart Placeholder 29">
            <a:extLst>
              <a:ext uri="{FF2B5EF4-FFF2-40B4-BE49-F238E27FC236}">
                <a16:creationId xmlns="" xmlns:a16="http://schemas.microsoft.com/office/drawing/2014/main" id="{D061EF55-20AF-4182-B722-C227F72A880B}"/>
              </a:ext>
            </a:extLst>
          </p:cNvPr>
          <p:cNvSpPr>
            <a:spLocks noGrp="1"/>
          </p:cNvSpPr>
          <p:nvPr userDrawn="1">
            <p:ph type="chart" sz="quarter" idx="36"/>
          </p:nvPr>
        </p:nvSpPr>
        <p:spPr>
          <a:xfrm>
            <a:off x="2938869" y="2027571"/>
            <a:ext cx="1296144" cy="1617453"/>
          </a:xfrm>
          <a:prstGeom prst="rect">
            <a:avLst/>
          </a:prstGeom>
        </p:spPr>
        <p:txBody>
          <a:bodyPr anchor="ctr"/>
          <a:lstStyle>
            <a:lvl1pPr algn="ctr">
              <a:defRPr/>
            </a:lvl1pPr>
          </a:lstStyle>
          <a:p>
            <a:r>
              <a:rPr lang="en-US" smtClean="0"/>
              <a:t>Click icon to add chart</a:t>
            </a:r>
            <a:endParaRPr lang="pt-PT" dirty="0"/>
          </a:p>
        </p:txBody>
      </p:sp>
      <p:sp>
        <p:nvSpPr>
          <p:cNvPr id="36" name="Text Placeholder 31">
            <a:extLst>
              <a:ext uri="{FF2B5EF4-FFF2-40B4-BE49-F238E27FC236}">
                <a16:creationId xmlns="" xmlns:a16="http://schemas.microsoft.com/office/drawing/2014/main" id="{E682B04D-D1A2-4B73-BDB4-D4FBD2A9BEF1}"/>
              </a:ext>
            </a:extLst>
          </p:cNvPr>
          <p:cNvSpPr>
            <a:spLocks noGrp="1"/>
          </p:cNvSpPr>
          <p:nvPr userDrawn="1">
            <p:ph type="body" sz="quarter" idx="37" hasCustomPrompt="1"/>
          </p:nvPr>
        </p:nvSpPr>
        <p:spPr>
          <a:xfrm>
            <a:off x="3284822" y="2708276"/>
            <a:ext cx="648632" cy="314325"/>
          </a:xfrm>
          <a:prstGeom prst="rect">
            <a:avLst/>
          </a:prstGeom>
        </p:spPr>
        <p:txBody>
          <a:bodyPr anchor="ctr">
            <a:noAutofit/>
          </a:bodyPr>
          <a:lstStyle>
            <a:lvl1pPr algn="ctr">
              <a:defRPr sz="1200" b="1"/>
            </a:lvl1pPr>
          </a:lstStyle>
          <a:p>
            <a:pPr lvl="0"/>
            <a:r>
              <a:rPr lang="pt-PT" dirty="0"/>
              <a:t>XX%</a:t>
            </a:r>
          </a:p>
        </p:txBody>
      </p:sp>
      <p:sp>
        <p:nvSpPr>
          <p:cNvPr id="37" name="Text Placeholder 7">
            <a:extLst>
              <a:ext uri="{FF2B5EF4-FFF2-40B4-BE49-F238E27FC236}">
                <a16:creationId xmlns="" xmlns:a16="http://schemas.microsoft.com/office/drawing/2014/main" id="{3C81FA68-C8C6-4011-8666-EF35E85DCC96}"/>
              </a:ext>
            </a:extLst>
          </p:cNvPr>
          <p:cNvSpPr>
            <a:spLocks noGrp="1"/>
          </p:cNvSpPr>
          <p:nvPr userDrawn="1">
            <p:ph type="body" sz="quarter" idx="38" hasCustomPrompt="1"/>
          </p:nvPr>
        </p:nvSpPr>
        <p:spPr>
          <a:xfrm>
            <a:off x="4708116" y="3717032"/>
            <a:ext cx="1782198" cy="720080"/>
          </a:xfrm>
          <a:prstGeom prst="rect">
            <a:avLst/>
          </a:prstGeom>
        </p:spPr>
        <p:txBody>
          <a:bodyPr>
            <a:noAutofit/>
          </a:bodyPr>
          <a:lstStyle>
            <a:lvl1pPr algn="ctr">
              <a:lnSpc>
                <a:spcPts val="1050"/>
              </a:lnSpc>
              <a:spcBef>
                <a:spcPts val="450"/>
              </a:spcBef>
              <a:defRPr sz="9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text</a:t>
            </a:r>
          </a:p>
        </p:txBody>
      </p:sp>
      <p:sp>
        <p:nvSpPr>
          <p:cNvPr id="39" name="Text Placeholder 31">
            <a:extLst>
              <a:ext uri="{FF2B5EF4-FFF2-40B4-BE49-F238E27FC236}">
                <a16:creationId xmlns="" xmlns:a16="http://schemas.microsoft.com/office/drawing/2014/main" id="{9EF5179D-59B1-44D7-BC86-E8A77DCFF84C}"/>
              </a:ext>
            </a:extLst>
          </p:cNvPr>
          <p:cNvSpPr>
            <a:spLocks noGrp="1"/>
          </p:cNvSpPr>
          <p:nvPr userDrawn="1">
            <p:ph type="body" sz="quarter" idx="40" hasCustomPrompt="1"/>
          </p:nvPr>
        </p:nvSpPr>
        <p:spPr>
          <a:xfrm>
            <a:off x="5285072" y="2708276"/>
            <a:ext cx="648632" cy="314325"/>
          </a:xfrm>
          <a:prstGeom prst="rect">
            <a:avLst/>
          </a:prstGeom>
        </p:spPr>
        <p:txBody>
          <a:bodyPr anchor="ctr">
            <a:noAutofit/>
          </a:bodyPr>
          <a:lstStyle>
            <a:lvl1pPr algn="ctr">
              <a:defRPr sz="1200" b="1"/>
            </a:lvl1pPr>
          </a:lstStyle>
          <a:p>
            <a:pPr lvl="0"/>
            <a:r>
              <a:rPr lang="pt-PT" dirty="0"/>
              <a:t>XX%</a:t>
            </a:r>
          </a:p>
        </p:txBody>
      </p:sp>
      <p:sp>
        <p:nvSpPr>
          <p:cNvPr id="40" name="Chart Placeholder 29">
            <a:extLst>
              <a:ext uri="{FF2B5EF4-FFF2-40B4-BE49-F238E27FC236}">
                <a16:creationId xmlns="" xmlns:a16="http://schemas.microsoft.com/office/drawing/2014/main" id="{D076F0C2-9B62-4C55-88BD-5D8F3A4066E8}"/>
              </a:ext>
            </a:extLst>
          </p:cNvPr>
          <p:cNvSpPr>
            <a:spLocks noGrp="1"/>
          </p:cNvSpPr>
          <p:nvPr userDrawn="1">
            <p:ph type="chart" sz="quarter" idx="41"/>
          </p:nvPr>
        </p:nvSpPr>
        <p:spPr>
          <a:xfrm>
            <a:off x="6963417" y="2032334"/>
            <a:ext cx="1296144" cy="1617453"/>
          </a:xfrm>
          <a:prstGeom prst="rect">
            <a:avLst/>
          </a:prstGeom>
        </p:spPr>
        <p:txBody>
          <a:bodyPr anchor="ctr"/>
          <a:lstStyle>
            <a:lvl1pPr algn="ctr">
              <a:defRPr/>
            </a:lvl1pPr>
          </a:lstStyle>
          <a:p>
            <a:r>
              <a:rPr lang="en-US" smtClean="0"/>
              <a:t>Click icon to add chart</a:t>
            </a:r>
            <a:endParaRPr lang="pt-PT" dirty="0"/>
          </a:p>
        </p:txBody>
      </p:sp>
      <p:sp>
        <p:nvSpPr>
          <p:cNvPr id="41" name="Text Placeholder 7">
            <a:extLst>
              <a:ext uri="{FF2B5EF4-FFF2-40B4-BE49-F238E27FC236}">
                <a16:creationId xmlns="" xmlns:a16="http://schemas.microsoft.com/office/drawing/2014/main" id="{E7590D3D-14BD-4608-AB95-0952261EAA1C}"/>
              </a:ext>
            </a:extLst>
          </p:cNvPr>
          <p:cNvSpPr>
            <a:spLocks noGrp="1"/>
          </p:cNvSpPr>
          <p:nvPr userDrawn="1">
            <p:ph type="body" sz="quarter" idx="42" hasCustomPrompt="1"/>
          </p:nvPr>
        </p:nvSpPr>
        <p:spPr>
          <a:xfrm>
            <a:off x="6720390" y="3717032"/>
            <a:ext cx="1782198" cy="720080"/>
          </a:xfrm>
          <a:prstGeom prst="rect">
            <a:avLst/>
          </a:prstGeom>
        </p:spPr>
        <p:txBody>
          <a:bodyPr>
            <a:noAutofit/>
          </a:bodyPr>
          <a:lstStyle>
            <a:lvl1pPr algn="ctr">
              <a:lnSpc>
                <a:spcPts val="1050"/>
              </a:lnSpc>
              <a:spcBef>
                <a:spcPts val="450"/>
              </a:spcBef>
              <a:defRPr sz="9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text</a:t>
            </a:r>
          </a:p>
        </p:txBody>
      </p:sp>
      <p:sp>
        <p:nvSpPr>
          <p:cNvPr id="42" name="Text Placeholder 31">
            <a:extLst>
              <a:ext uri="{FF2B5EF4-FFF2-40B4-BE49-F238E27FC236}">
                <a16:creationId xmlns="" xmlns:a16="http://schemas.microsoft.com/office/drawing/2014/main" id="{93DCB675-62E7-4926-98A4-F120ABA92EBF}"/>
              </a:ext>
            </a:extLst>
          </p:cNvPr>
          <p:cNvSpPr>
            <a:spLocks noGrp="1"/>
          </p:cNvSpPr>
          <p:nvPr userDrawn="1">
            <p:ph type="body" sz="quarter" idx="43" hasCustomPrompt="1"/>
          </p:nvPr>
        </p:nvSpPr>
        <p:spPr>
          <a:xfrm>
            <a:off x="7313897" y="2708276"/>
            <a:ext cx="648632" cy="314325"/>
          </a:xfrm>
          <a:prstGeom prst="rect">
            <a:avLst/>
          </a:prstGeom>
        </p:spPr>
        <p:txBody>
          <a:bodyPr anchor="ctr">
            <a:noAutofit/>
          </a:bodyPr>
          <a:lstStyle>
            <a:lvl1pPr algn="ctr">
              <a:defRPr sz="1200" b="1"/>
            </a:lvl1pPr>
          </a:lstStyle>
          <a:p>
            <a:pPr lvl="0"/>
            <a:r>
              <a:rPr lang="pt-PT" dirty="0"/>
              <a:t>XX%</a:t>
            </a:r>
          </a:p>
        </p:txBody>
      </p:sp>
      <p:sp>
        <p:nvSpPr>
          <p:cNvPr id="43" name="Text Placeholder 7">
            <a:extLst>
              <a:ext uri="{FF2B5EF4-FFF2-40B4-BE49-F238E27FC236}">
                <a16:creationId xmlns="" xmlns:a16="http://schemas.microsoft.com/office/drawing/2014/main" id="{C70FC002-22B1-4B43-A640-05B3543D2B31}"/>
              </a:ext>
            </a:extLst>
          </p:cNvPr>
          <p:cNvSpPr>
            <a:spLocks noGrp="1"/>
          </p:cNvSpPr>
          <p:nvPr userDrawn="1">
            <p:ph type="body" sz="quarter" idx="44" hasCustomPrompt="1"/>
          </p:nvPr>
        </p:nvSpPr>
        <p:spPr>
          <a:xfrm>
            <a:off x="845586" y="5308653"/>
            <a:ext cx="1242138" cy="576064"/>
          </a:xfrm>
          <a:prstGeom prst="rect">
            <a:avLst/>
          </a:prstGeom>
        </p:spPr>
        <p:txBody>
          <a:bodyPr anchor="ctr">
            <a:noAutofit/>
          </a:bodyPr>
          <a:lstStyle>
            <a:lvl1pPr algn="ctr">
              <a:lnSpc>
                <a:spcPts val="2400"/>
              </a:lnSpc>
              <a:defRPr sz="2100" b="1">
                <a:solidFill>
                  <a:srgbClr val="2B0A3D"/>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xx%</a:t>
            </a:r>
          </a:p>
        </p:txBody>
      </p:sp>
      <p:sp>
        <p:nvSpPr>
          <p:cNvPr id="44" name="Text Placeholder 7">
            <a:extLst>
              <a:ext uri="{FF2B5EF4-FFF2-40B4-BE49-F238E27FC236}">
                <a16:creationId xmlns="" xmlns:a16="http://schemas.microsoft.com/office/drawing/2014/main" id="{8E1CE648-2FAE-4439-A1A4-5BE3863514F4}"/>
              </a:ext>
            </a:extLst>
          </p:cNvPr>
          <p:cNvSpPr>
            <a:spLocks noGrp="1"/>
          </p:cNvSpPr>
          <p:nvPr>
            <p:ph type="body" sz="quarter" idx="45" hasCustomPrompt="1"/>
          </p:nvPr>
        </p:nvSpPr>
        <p:spPr>
          <a:xfrm>
            <a:off x="2162546" y="5163113"/>
            <a:ext cx="6299559" cy="867147"/>
          </a:xfrm>
          <a:prstGeom prst="rect">
            <a:avLst/>
          </a:prstGeom>
        </p:spPr>
        <p:txBody>
          <a:bodyPr anchor="ctr">
            <a:noAutofit/>
          </a:bodyPr>
          <a:lstStyle>
            <a:lvl1pPr algn="l">
              <a:lnSpc>
                <a:spcPts val="1350"/>
              </a:lnSpc>
              <a:spcBef>
                <a:spcPts val="450"/>
              </a:spcBef>
              <a:defRPr sz="12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text</a:t>
            </a:r>
          </a:p>
        </p:txBody>
      </p:sp>
      <p:sp>
        <p:nvSpPr>
          <p:cNvPr id="18"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20"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21"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2"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23"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460951275"/>
      </p:ext>
    </p:extLst>
  </p:cSld>
  <p:clrMapOvr>
    <a:overrideClrMapping bg1="lt1" tx1="dk1" bg2="lt2" tx2="dk2" accent1="accent1" accent2="accent2" accent3="accent3" accent4="accent4" accent5="accent5" accent6="accent6" hlink="hlink" folHlink="folHlink"/>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3 columns">
    <p:bg>
      <p:bgRef idx="1001">
        <a:schemeClr val="bg1"/>
      </p:bgRef>
    </p:bg>
    <p:spTree>
      <p:nvGrpSpPr>
        <p:cNvPr id="1" name=""/>
        <p:cNvGrpSpPr/>
        <p:nvPr/>
      </p:nvGrpSpPr>
      <p:grpSpPr>
        <a:xfrm>
          <a:off x="0" y="0"/>
          <a:ext cx="0" cy="0"/>
          <a:chOff x="0" y="0"/>
          <a:chExt cx="0" cy="0"/>
        </a:xfrm>
      </p:grpSpPr>
      <p:pic>
        <p:nvPicPr>
          <p:cNvPr id="20" name="Graphic 19">
            <a:extLst>
              <a:ext uri="{FF2B5EF4-FFF2-40B4-BE49-F238E27FC236}">
                <a16:creationId xmlns="" xmlns:a16="http://schemas.microsoft.com/office/drawing/2014/main" id="{F28BC1D5-366F-454F-B964-C24C14979142}"/>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rot="16200000">
            <a:off x="6404341" y="-1038742"/>
            <a:ext cx="1706401" cy="3772916"/>
          </a:xfrm>
          <a:prstGeom prst="rect">
            <a:avLst/>
          </a:prstGeom>
        </p:spPr>
      </p:pic>
      <p:sp>
        <p:nvSpPr>
          <p:cNvPr id="4" name="Rectangle 3">
            <a:extLst>
              <a:ext uri="{FF2B5EF4-FFF2-40B4-BE49-F238E27FC236}">
                <a16:creationId xmlns="" xmlns:a16="http://schemas.microsoft.com/office/drawing/2014/main" id="{9653C8D1-E525-4A1D-BA42-B310FCE0AA96}"/>
              </a:ext>
            </a:extLst>
          </p:cNvPr>
          <p:cNvSpPr/>
          <p:nvPr userDrawn="1"/>
        </p:nvSpPr>
        <p:spPr>
          <a:xfrm>
            <a:off x="305991" y="2423886"/>
            <a:ext cx="2643188"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5" name="Rectangle 4">
            <a:extLst>
              <a:ext uri="{FF2B5EF4-FFF2-40B4-BE49-F238E27FC236}">
                <a16:creationId xmlns="" xmlns:a16="http://schemas.microsoft.com/office/drawing/2014/main" id="{5D624820-6891-4116-9EE3-E6D3B41D5557}"/>
              </a:ext>
            </a:extLst>
          </p:cNvPr>
          <p:cNvSpPr/>
          <p:nvPr userDrawn="1"/>
        </p:nvSpPr>
        <p:spPr>
          <a:xfrm>
            <a:off x="3250406" y="2423886"/>
            <a:ext cx="2643188"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6" name="Rectangle 5">
            <a:extLst>
              <a:ext uri="{FF2B5EF4-FFF2-40B4-BE49-F238E27FC236}">
                <a16:creationId xmlns="" xmlns:a16="http://schemas.microsoft.com/office/drawing/2014/main" id="{4ED1E18D-CB5A-40D2-9E0C-21B1DC24C582}"/>
              </a:ext>
            </a:extLst>
          </p:cNvPr>
          <p:cNvSpPr/>
          <p:nvPr userDrawn="1"/>
        </p:nvSpPr>
        <p:spPr>
          <a:xfrm>
            <a:off x="6194822" y="2406300"/>
            <a:ext cx="2643188"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31" name="Text Placeholder 4">
            <a:extLst>
              <a:ext uri="{FF2B5EF4-FFF2-40B4-BE49-F238E27FC236}">
                <a16:creationId xmlns="" xmlns:a16="http://schemas.microsoft.com/office/drawing/2014/main" id="{5714BE43-18D4-460E-A270-8F2FA1EB1FE6}"/>
              </a:ext>
            </a:extLst>
          </p:cNvPr>
          <p:cNvSpPr>
            <a:spLocks noGrp="1"/>
          </p:cNvSpPr>
          <p:nvPr>
            <p:ph type="body" sz="quarter" idx="13" hasCustomPrompt="1"/>
          </p:nvPr>
        </p:nvSpPr>
        <p:spPr>
          <a:xfrm>
            <a:off x="543762" y="3332369"/>
            <a:ext cx="2167646" cy="645047"/>
          </a:xfrm>
          <a:prstGeom prst="rect">
            <a:avLst/>
          </a:prstGeom>
          <a:noFill/>
        </p:spPr>
        <p:txBody>
          <a:bodyPr anchor="ctr">
            <a:noAutofit/>
          </a:bodyPr>
          <a:lstStyle>
            <a:lvl1pPr algn="l">
              <a:lnSpc>
                <a:spcPts val="1350"/>
              </a:lnSpc>
              <a:defRPr sz="1200" b="1">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32" name="Text Placeholder 7">
            <a:extLst>
              <a:ext uri="{FF2B5EF4-FFF2-40B4-BE49-F238E27FC236}">
                <a16:creationId xmlns="" xmlns:a16="http://schemas.microsoft.com/office/drawing/2014/main" id="{DF3E2A1A-B668-4C6F-87C6-8F37A241C2C0}"/>
              </a:ext>
            </a:extLst>
          </p:cNvPr>
          <p:cNvSpPr>
            <a:spLocks noGrp="1"/>
          </p:cNvSpPr>
          <p:nvPr>
            <p:ph type="body" sz="quarter" idx="32" hasCustomPrompt="1"/>
          </p:nvPr>
        </p:nvSpPr>
        <p:spPr>
          <a:xfrm>
            <a:off x="543762" y="4079992"/>
            <a:ext cx="2155664" cy="1711208"/>
          </a:xfrm>
          <a:prstGeom prst="rect">
            <a:avLst/>
          </a:prstGeom>
        </p:spPr>
        <p:txBody>
          <a:bodyPr>
            <a:noAutofit/>
          </a:bodyPr>
          <a:lstStyle>
            <a:lvl1pPr>
              <a:lnSpc>
                <a:spcPct val="100000"/>
              </a:lnSpc>
              <a:defRPr sz="1050"/>
            </a:lvl1pPr>
            <a:lvl2pPr>
              <a:lnSpc>
                <a:spcPts val="1050"/>
              </a:lnSpc>
              <a:defRPr sz="900"/>
            </a:lvl2pPr>
            <a:lvl3pPr>
              <a:lnSpc>
                <a:spcPts val="975"/>
              </a:lnSpc>
              <a:defRPr sz="825"/>
            </a:lvl3pPr>
            <a:lvl4pPr>
              <a:lnSpc>
                <a:spcPts val="900"/>
              </a:lnSpc>
              <a:defRPr sz="750"/>
            </a:lvl4pPr>
            <a:lvl5pPr>
              <a:lnSpc>
                <a:spcPct val="100000"/>
              </a:lnSpc>
              <a:defRPr sz="9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 xmlns:a16="http://schemas.microsoft.com/office/drawing/2014/main" id="{A44485C3-4220-46B7-B1FC-AB2889C2B910}"/>
              </a:ext>
            </a:extLst>
          </p:cNvPr>
          <p:cNvSpPr>
            <a:spLocks noGrp="1"/>
          </p:cNvSpPr>
          <p:nvPr>
            <p:ph type="body" sz="quarter" idx="33" hasCustomPrompt="1"/>
          </p:nvPr>
        </p:nvSpPr>
        <p:spPr>
          <a:xfrm>
            <a:off x="3488177" y="3332369"/>
            <a:ext cx="2167646" cy="645047"/>
          </a:xfrm>
          <a:prstGeom prst="rect">
            <a:avLst/>
          </a:prstGeom>
          <a:noFill/>
        </p:spPr>
        <p:txBody>
          <a:bodyPr anchor="ctr">
            <a:noAutofit/>
          </a:bodyPr>
          <a:lstStyle>
            <a:lvl1pPr algn="l">
              <a:lnSpc>
                <a:spcPts val="1350"/>
              </a:lnSpc>
              <a:defRPr sz="1200" b="1">
                <a:solidFill>
                  <a:srgbClr val="FF304C"/>
                </a:solidFill>
              </a:defRPr>
            </a:lvl1pPr>
            <a:lvl2pPr>
              <a:defRPr sz="1050"/>
            </a:lvl2pPr>
            <a:lvl3pPr>
              <a:defRPr sz="900"/>
            </a:lvl3pPr>
            <a:lvl4pPr>
              <a:defRPr sz="825"/>
            </a:lvl4pPr>
            <a:lvl5pPr>
              <a:defRPr sz="825"/>
            </a:lvl5pPr>
          </a:lstStyle>
          <a:p>
            <a:pPr lvl="0"/>
            <a:r>
              <a:rPr lang="en-US" dirty="0"/>
              <a:t>Click to insert title</a:t>
            </a:r>
          </a:p>
        </p:txBody>
      </p:sp>
      <p:sp>
        <p:nvSpPr>
          <p:cNvPr id="35" name="Text Placeholder 4">
            <a:extLst>
              <a:ext uri="{FF2B5EF4-FFF2-40B4-BE49-F238E27FC236}">
                <a16:creationId xmlns="" xmlns:a16="http://schemas.microsoft.com/office/drawing/2014/main" id="{310CE3C3-B1E7-4F6F-B7BE-DF93DF2ACD74}"/>
              </a:ext>
            </a:extLst>
          </p:cNvPr>
          <p:cNvSpPr>
            <a:spLocks noGrp="1"/>
          </p:cNvSpPr>
          <p:nvPr>
            <p:ph type="body" sz="quarter" idx="35" hasCustomPrompt="1"/>
          </p:nvPr>
        </p:nvSpPr>
        <p:spPr>
          <a:xfrm>
            <a:off x="6432593" y="3332369"/>
            <a:ext cx="2167646" cy="645047"/>
          </a:xfrm>
          <a:prstGeom prst="rect">
            <a:avLst/>
          </a:prstGeom>
          <a:noFill/>
        </p:spPr>
        <p:txBody>
          <a:bodyPr anchor="ctr">
            <a:noAutofit/>
          </a:bodyPr>
          <a:lstStyle>
            <a:lvl1pPr algn="l">
              <a:lnSpc>
                <a:spcPts val="1350"/>
              </a:lnSpc>
              <a:defRPr sz="1200" b="1">
                <a:solidFill>
                  <a:srgbClr val="2C004B"/>
                </a:solidFill>
              </a:defRPr>
            </a:lvl1pPr>
            <a:lvl2pPr>
              <a:defRPr sz="1050"/>
            </a:lvl2pPr>
            <a:lvl3pPr>
              <a:defRPr sz="900"/>
            </a:lvl3pPr>
            <a:lvl4pPr>
              <a:defRPr sz="825"/>
            </a:lvl4pPr>
            <a:lvl5pPr>
              <a:defRPr sz="825"/>
            </a:lvl5pPr>
          </a:lstStyle>
          <a:p>
            <a:pPr lvl="0"/>
            <a:r>
              <a:rPr lang="en-US" dirty="0"/>
              <a:t>Click to insert title</a:t>
            </a:r>
          </a:p>
        </p:txBody>
      </p:sp>
      <p:sp>
        <p:nvSpPr>
          <p:cNvPr id="37" name="Text Placeholder 7">
            <a:extLst>
              <a:ext uri="{FF2B5EF4-FFF2-40B4-BE49-F238E27FC236}">
                <a16:creationId xmlns="" xmlns:a16="http://schemas.microsoft.com/office/drawing/2014/main" id="{32047331-01BE-47AE-BC0C-B787B1E9553B}"/>
              </a:ext>
            </a:extLst>
          </p:cNvPr>
          <p:cNvSpPr>
            <a:spLocks noGrp="1"/>
          </p:cNvSpPr>
          <p:nvPr>
            <p:ph type="body" sz="quarter" idx="37" hasCustomPrompt="1"/>
          </p:nvPr>
        </p:nvSpPr>
        <p:spPr>
          <a:xfrm>
            <a:off x="6373598" y="295729"/>
            <a:ext cx="2195930" cy="876300"/>
          </a:xfrm>
          <a:prstGeom prst="rect">
            <a:avLst/>
          </a:prstGeom>
        </p:spPr>
        <p:txBody>
          <a:bodyPr anchor="t">
            <a:noAutofit/>
          </a:bodyPr>
          <a:lstStyle>
            <a:lvl1pPr>
              <a:lnSpc>
                <a:spcPct val="100000"/>
              </a:lnSpc>
              <a:defRPr sz="1200" b="1"/>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pic>
        <p:nvPicPr>
          <p:cNvPr id="15" name="Graphic 14">
            <a:extLst>
              <a:ext uri="{FF2B5EF4-FFF2-40B4-BE49-F238E27FC236}">
                <a16:creationId xmlns="" xmlns:a16="http://schemas.microsoft.com/office/drawing/2014/main" id="{CA70D5E4-F0EE-4368-A09C-60021E85A04E}"/>
              </a:ext>
            </a:extLst>
          </p:cNvPr>
          <p:cNvPicPr>
            <a:picLocks noChangeAspect="1"/>
          </p:cNvPicPr>
          <p:nvPr userDrawn="1"/>
        </p:nvPicPr>
        <p:blipFill rotWithShape="1">
          <a:blip r:embed="rId4">
            <a:extLst>
              <a:ext uri="{96DAC541-7B7A-43D3-8B79-37D633B846F1}">
                <asvg:svgBlip xmlns="" xmlns:asvg="http://schemas.microsoft.com/office/drawing/2016/SVG/main" r:embed="rId5"/>
              </a:ext>
            </a:extLst>
          </a:blip>
          <a:srcRect l="81836" t="-4713" b="16530"/>
          <a:stretch/>
        </p:blipFill>
        <p:spPr>
          <a:xfrm>
            <a:off x="8618564" y="164829"/>
            <a:ext cx="318267" cy="459624"/>
          </a:xfrm>
          <a:prstGeom prst="rect">
            <a:avLst/>
          </a:prstGeom>
        </p:spPr>
      </p:pic>
      <p:sp>
        <p:nvSpPr>
          <p:cNvPr id="26"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4857924"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27"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2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9" name="Rectangle 27">
            <a:hlinkClick r:id="rId6"/>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38"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39" name="Text Placeholder 7">
            <a:extLst>
              <a:ext uri="{FF2B5EF4-FFF2-40B4-BE49-F238E27FC236}">
                <a16:creationId xmlns="" xmlns:a16="http://schemas.microsoft.com/office/drawing/2014/main" id="{DF3E2A1A-B668-4C6F-87C6-8F37A241C2C0}"/>
              </a:ext>
            </a:extLst>
          </p:cNvPr>
          <p:cNvSpPr>
            <a:spLocks noGrp="1"/>
          </p:cNvSpPr>
          <p:nvPr>
            <p:ph type="body" sz="quarter" idx="38" hasCustomPrompt="1"/>
          </p:nvPr>
        </p:nvSpPr>
        <p:spPr>
          <a:xfrm>
            <a:off x="3500159" y="4079992"/>
            <a:ext cx="2155664" cy="1711208"/>
          </a:xfrm>
          <a:prstGeom prst="rect">
            <a:avLst/>
          </a:prstGeom>
        </p:spPr>
        <p:txBody>
          <a:bodyPr>
            <a:noAutofit/>
          </a:bodyPr>
          <a:lstStyle>
            <a:lvl1pPr>
              <a:lnSpc>
                <a:spcPct val="100000"/>
              </a:lnSpc>
              <a:defRPr sz="1050"/>
            </a:lvl1pPr>
            <a:lvl2pPr>
              <a:lnSpc>
                <a:spcPts val="1050"/>
              </a:lnSpc>
              <a:buClr>
                <a:schemeClr val="accent4"/>
              </a:buClr>
              <a:defRPr sz="900"/>
            </a:lvl2pPr>
            <a:lvl3pPr>
              <a:lnSpc>
                <a:spcPts val="975"/>
              </a:lnSpc>
              <a:buClr>
                <a:schemeClr val="accent4"/>
              </a:buClr>
              <a:defRPr sz="825"/>
            </a:lvl3pPr>
            <a:lvl4pPr>
              <a:lnSpc>
                <a:spcPts val="900"/>
              </a:lnSpc>
              <a:buClr>
                <a:schemeClr val="accent4"/>
              </a:buClr>
              <a:defRPr sz="750"/>
            </a:lvl4pPr>
            <a:lvl5pPr>
              <a:lnSpc>
                <a:spcPct val="100000"/>
              </a:lnSpc>
              <a:defRPr sz="9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40" name="Text Placeholder 7">
            <a:extLst>
              <a:ext uri="{FF2B5EF4-FFF2-40B4-BE49-F238E27FC236}">
                <a16:creationId xmlns="" xmlns:a16="http://schemas.microsoft.com/office/drawing/2014/main" id="{DF3E2A1A-B668-4C6F-87C6-8F37A241C2C0}"/>
              </a:ext>
            </a:extLst>
          </p:cNvPr>
          <p:cNvSpPr>
            <a:spLocks noGrp="1"/>
          </p:cNvSpPr>
          <p:nvPr>
            <p:ph type="body" sz="quarter" idx="39" hasCustomPrompt="1"/>
          </p:nvPr>
        </p:nvSpPr>
        <p:spPr>
          <a:xfrm>
            <a:off x="6444575" y="4079992"/>
            <a:ext cx="2155664" cy="1711208"/>
          </a:xfrm>
          <a:prstGeom prst="rect">
            <a:avLst/>
          </a:prstGeom>
        </p:spPr>
        <p:txBody>
          <a:bodyPr>
            <a:noAutofit/>
          </a:bodyPr>
          <a:lstStyle>
            <a:lvl1pPr>
              <a:lnSpc>
                <a:spcPct val="100000"/>
              </a:lnSpc>
              <a:defRPr sz="1050"/>
            </a:lvl1pPr>
            <a:lvl2pPr>
              <a:lnSpc>
                <a:spcPts val="1050"/>
              </a:lnSpc>
              <a:buClr>
                <a:schemeClr val="accent3"/>
              </a:buClr>
              <a:defRPr sz="900"/>
            </a:lvl2pPr>
            <a:lvl3pPr>
              <a:lnSpc>
                <a:spcPts val="975"/>
              </a:lnSpc>
              <a:buClr>
                <a:schemeClr val="accent3"/>
              </a:buClr>
              <a:defRPr sz="825"/>
            </a:lvl3pPr>
            <a:lvl4pPr>
              <a:lnSpc>
                <a:spcPts val="900"/>
              </a:lnSpc>
              <a:buClr>
                <a:schemeClr val="accent3"/>
              </a:buClr>
              <a:defRPr sz="750"/>
            </a:lvl4pPr>
            <a:lvl5pPr>
              <a:lnSpc>
                <a:spcPct val="100000"/>
              </a:lnSpc>
              <a:defRPr sz="9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676204524"/>
      </p:ext>
    </p:extLst>
  </p:cSld>
  <p:clrMapOvr>
    <a:overrideClrMapping bg1="lt1" tx1="dk1" bg2="lt2" tx2="dk2" accent1="accent1" accent2="accent2" accent3="accent3" accent4="accent4" accent5="accent5" accent6="accent6" hlink="hlink" folHlink="folHlink"/>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3 bullets with highlights">
    <p:bg>
      <p:bgRef idx="1001">
        <a:schemeClr val="bg1"/>
      </p:bgRef>
    </p:bg>
    <p:spTree>
      <p:nvGrpSpPr>
        <p:cNvPr id="1" name=""/>
        <p:cNvGrpSpPr/>
        <p:nvPr/>
      </p:nvGrpSpPr>
      <p:grpSpPr>
        <a:xfrm>
          <a:off x="0" y="0"/>
          <a:ext cx="0" cy="0"/>
          <a:chOff x="0" y="0"/>
          <a:chExt cx="0" cy="0"/>
        </a:xfrm>
      </p:grpSpPr>
      <p:sp>
        <p:nvSpPr>
          <p:cNvPr id="41" name="Oval 20">
            <a:extLst>
              <a:ext uri="{FF2B5EF4-FFF2-40B4-BE49-F238E27FC236}">
                <a16:creationId xmlns="" xmlns:a16="http://schemas.microsoft.com/office/drawing/2014/main" id="{ADB39E78-E9B7-40CD-9999-E8302C610DC2}"/>
              </a:ext>
            </a:extLst>
          </p:cNvPr>
          <p:cNvSpPr/>
          <p:nvPr userDrawn="1"/>
        </p:nvSpPr>
        <p:spPr>
          <a:xfrm>
            <a:off x="4172696" y="4734096"/>
            <a:ext cx="903011"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42" name="Oval 20">
            <a:extLst>
              <a:ext uri="{FF2B5EF4-FFF2-40B4-BE49-F238E27FC236}">
                <a16:creationId xmlns="" xmlns:a16="http://schemas.microsoft.com/office/drawing/2014/main" id="{80DEC651-0810-4FD4-A2CA-C54974433D45}"/>
              </a:ext>
            </a:extLst>
          </p:cNvPr>
          <p:cNvSpPr/>
          <p:nvPr userDrawn="1"/>
        </p:nvSpPr>
        <p:spPr>
          <a:xfrm>
            <a:off x="4172697" y="2944150"/>
            <a:ext cx="903011"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43" name="Oval 20">
            <a:extLst>
              <a:ext uri="{FF2B5EF4-FFF2-40B4-BE49-F238E27FC236}">
                <a16:creationId xmlns="" xmlns:a16="http://schemas.microsoft.com/office/drawing/2014/main" id="{4F0142AD-298C-4A60-9F24-035D4F3F07D0}"/>
              </a:ext>
            </a:extLst>
          </p:cNvPr>
          <p:cNvSpPr/>
          <p:nvPr userDrawn="1"/>
        </p:nvSpPr>
        <p:spPr>
          <a:xfrm>
            <a:off x="4137110" y="1186057"/>
            <a:ext cx="903011"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3" name="Rectangle 12">
            <a:extLst>
              <a:ext uri="{FF2B5EF4-FFF2-40B4-BE49-F238E27FC236}">
                <a16:creationId xmlns="" xmlns:a16="http://schemas.microsoft.com/office/drawing/2014/main" id="{9455EBB8-DB3C-45D2-B02F-0B36A58E555B}"/>
              </a:ext>
            </a:extLst>
          </p:cNvPr>
          <p:cNvSpPr/>
          <p:nvPr userDrawn="1"/>
        </p:nvSpPr>
        <p:spPr>
          <a:xfrm>
            <a:off x="0" y="0"/>
            <a:ext cx="3561974"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pic>
        <p:nvPicPr>
          <p:cNvPr id="14" name="Graphic 41">
            <a:extLst>
              <a:ext uri="{FF2B5EF4-FFF2-40B4-BE49-F238E27FC236}">
                <a16:creationId xmlns="" xmlns:a16="http://schemas.microsoft.com/office/drawing/2014/main" id="{39882BC4-7320-49FC-B1BE-AEB377EFC01A}"/>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t="7669"/>
          <a:stretch>
            <a:fillRect/>
          </a:stretch>
        </p:blipFill>
        <p:spPr>
          <a:xfrm rot="7221508" flipH="1" flipV="1">
            <a:off x="-969671" y="-447427"/>
            <a:ext cx="4694967" cy="3313930"/>
          </a:xfrm>
          <a:custGeom>
            <a:avLst/>
            <a:gdLst>
              <a:gd name="connsiteX0" fmla="*/ 0 w 6728158"/>
              <a:gd name="connsiteY0" fmla="*/ 6332069 h 6332069"/>
              <a:gd name="connsiteX1" fmla="*/ 6728158 w 6728158"/>
              <a:gd name="connsiteY1" fmla="*/ 6332069 h 6332069"/>
              <a:gd name="connsiteX2" fmla="*/ 6728158 w 6728158"/>
              <a:gd name="connsiteY2" fmla="*/ 5480387 h 6332069"/>
              <a:gd name="connsiteX3" fmla="*/ 3518172 w 6728158"/>
              <a:gd name="connsiteY3" fmla="*/ 0 h 6332069"/>
              <a:gd name="connsiteX4" fmla="*/ 0 w 6728158"/>
              <a:gd name="connsiteY4" fmla="*/ 2060673 h 6332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158" h="6332069">
                <a:moveTo>
                  <a:pt x="0" y="6332069"/>
                </a:moveTo>
                <a:lnTo>
                  <a:pt x="6728158" y="6332069"/>
                </a:lnTo>
                <a:lnTo>
                  <a:pt x="6728158" y="5480387"/>
                </a:lnTo>
                <a:lnTo>
                  <a:pt x="3518172" y="0"/>
                </a:lnTo>
                <a:lnTo>
                  <a:pt x="0" y="2060673"/>
                </a:lnTo>
                <a:close/>
              </a:path>
            </a:pathLst>
          </a:custGeom>
        </p:spPr>
      </p:pic>
      <p:sp>
        <p:nvSpPr>
          <p:cNvPr id="24" name="Text Placeholder 4">
            <a:extLst>
              <a:ext uri="{FF2B5EF4-FFF2-40B4-BE49-F238E27FC236}">
                <a16:creationId xmlns="" xmlns:a16="http://schemas.microsoft.com/office/drawing/2014/main" id="{B7C16A20-D927-494E-94A9-49AF2E1FA010}"/>
              </a:ext>
            </a:extLst>
          </p:cNvPr>
          <p:cNvSpPr>
            <a:spLocks noGrp="1"/>
          </p:cNvSpPr>
          <p:nvPr>
            <p:ph type="body" sz="quarter" idx="35" hasCustomPrompt="1"/>
          </p:nvPr>
        </p:nvSpPr>
        <p:spPr>
          <a:xfrm>
            <a:off x="4285407" y="1525458"/>
            <a:ext cx="647447" cy="482705"/>
          </a:xfrm>
          <a:prstGeom prst="rect">
            <a:avLst/>
          </a:prstGeom>
          <a:noFill/>
        </p:spPr>
        <p:txBody>
          <a:bodyPr anchor="ctr">
            <a:noAutofit/>
          </a:bodyPr>
          <a:lstStyle>
            <a:lvl1pPr algn="ctr">
              <a:lnSpc>
                <a:spcPts val="2250"/>
              </a:lnSpc>
              <a:defRPr sz="1950" b="0">
                <a:solidFill>
                  <a:srgbClr val="2C004B"/>
                </a:solidFill>
              </a:defRPr>
            </a:lvl1pPr>
            <a:lvl2pPr>
              <a:defRPr sz="1050"/>
            </a:lvl2pPr>
            <a:lvl3pPr>
              <a:defRPr sz="900"/>
            </a:lvl3pPr>
            <a:lvl4pPr>
              <a:defRPr sz="825"/>
            </a:lvl4pPr>
            <a:lvl5pPr>
              <a:defRPr sz="825"/>
            </a:lvl5pPr>
          </a:lstStyle>
          <a:p>
            <a:pPr lvl="0"/>
            <a:r>
              <a:rPr lang="en-US" dirty="0"/>
              <a:t>Nº</a:t>
            </a:r>
          </a:p>
        </p:txBody>
      </p:sp>
      <p:sp>
        <p:nvSpPr>
          <p:cNvPr id="25" name="Text Placeholder 4">
            <a:extLst>
              <a:ext uri="{FF2B5EF4-FFF2-40B4-BE49-F238E27FC236}">
                <a16:creationId xmlns="" xmlns:a16="http://schemas.microsoft.com/office/drawing/2014/main" id="{936BACCD-6FBF-486E-81CB-3462560DA2CE}"/>
              </a:ext>
            </a:extLst>
          </p:cNvPr>
          <p:cNvSpPr>
            <a:spLocks noGrp="1"/>
          </p:cNvSpPr>
          <p:nvPr>
            <p:ph type="body" sz="quarter" idx="36" hasCustomPrompt="1"/>
          </p:nvPr>
        </p:nvSpPr>
        <p:spPr>
          <a:xfrm>
            <a:off x="4285407" y="3284121"/>
            <a:ext cx="647447" cy="482705"/>
          </a:xfrm>
          <a:prstGeom prst="rect">
            <a:avLst/>
          </a:prstGeom>
          <a:noFill/>
        </p:spPr>
        <p:txBody>
          <a:bodyPr anchor="ctr">
            <a:noAutofit/>
          </a:bodyPr>
          <a:lstStyle>
            <a:lvl1pPr algn="ctr">
              <a:lnSpc>
                <a:spcPts val="2250"/>
              </a:lnSpc>
              <a:defRPr sz="1950" b="0">
                <a:solidFill>
                  <a:srgbClr val="2C004B"/>
                </a:solidFill>
              </a:defRPr>
            </a:lvl1pPr>
            <a:lvl2pPr>
              <a:defRPr sz="1050"/>
            </a:lvl2pPr>
            <a:lvl3pPr>
              <a:defRPr sz="900"/>
            </a:lvl3pPr>
            <a:lvl4pPr>
              <a:defRPr sz="825"/>
            </a:lvl4pPr>
            <a:lvl5pPr>
              <a:defRPr sz="825"/>
            </a:lvl5pPr>
          </a:lstStyle>
          <a:p>
            <a:pPr lvl="0"/>
            <a:r>
              <a:rPr lang="en-US" dirty="0"/>
              <a:t>Nº</a:t>
            </a:r>
          </a:p>
        </p:txBody>
      </p:sp>
      <p:sp>
        <p:nvSpPr>
          <p:cNvPr id="26" name="Text Placeholder 4">
            <a:extLst>
              <a:ext uri="{FF2B5EF4-FFF2-40B4-BE49-F238E27FC236}">
                <a16:creationId xmlns="" xmlns:a16="http://schemas.microsoft.com/office/drawing/2014/main" id="{48E9C506-31EA-4D04-B660-3B4DB0704112}"/>
              </a:ext>
            </a:extLst>
          </p:cNvPr>
          <p:cNvSpPr>
            <a:spLocks noGrp="1"/>
          </p:cNvSpPr>
          <p:nvPr>
            <p:ph type="body" sz="quarter" idx="37" hasCustomPrompt="1"/>
          </p:nvPr>
        </p:nvSpPr>
        <p:spPr>
          <a:xfrm>
            <a:off x="4285407" y="5061943"/>
            <a:ext cx="647447" cy="482705"/>
          </a:xfrm>
          <a:prstGeom prst="rect">
            <a:avLst/>
          </a:prstGeom>
          <a:noFill/>
        </p:spPr>
        <p:txBody>
          <a:bodyPr anchor="ctr">
            <a:noAutofit/>
          </a:bodyPr>
          <a:lstStyle>
            <a:lvl1pPr algn="ctr">
              <a:lnSpc>
                <a:spcPts val="2250"/>
              </a:lnSpc>
              <a:defRPr sz="1950" b="0">
                <a:solidFill>
                  <a:srgbClr val="2C004B"/>
                </a:solidFill>
              </a:defRPr>
            </a:lvl1pPr>
            <a:lvl2pPr>
              <a:defRPr sz="1050"/>
            </a:lvl2pPr>
            <a:lvl3pPr>
              <a:defRPr sz="900"/>
            </a:lvl3pPr>
            <a:lvl4pPr>
              <a:defRPr sz="825"/>
            </a:lvl4pPr>
            <a:lvl5pPr>
              <a:defRPr sz="825"/>
            </a:lvl5pPr>
          </a:lstStyle>
          <a:p>
            <a:pPr lvl="0"/>
            <a:r>
              <a:rPr lang="en-US" dirty="0"/>
              <a:t>Nº</a:t>
            </a:r>
          </a:p>
        </p:txBody>
      </p:sp>
      <p:sp>
        <p:nvSpPr>
          <p:cNvPr id="27" name="Text Placeholder 7">
            <a:extLst>
              <a:ext uri="{FF2B5EF4-FFF2-40B4-BE49-F238E27FC236}">
                <a16:creationId xmlns="" xmlns:a16="http://schemas.microsoft.com/office/drawing/2014/main" id="{9949BCD6-E419-4ED2-9061-402DD5FF2406}"/>
              </a:ext>
            </a:extLst>
          </p:cNvPr>
          <p:cNvSpPr>
            <a:spLocks noGrp="1"/>
          </p:cNvSpPr>
          <p:nvPr>
            <p:ph type="body" sz="quarter" idx="38" hasCustomPrompt="1"/>
          </p:nvPr>
        </p:nvSpPr>
        <p:spPr>
          <a:xfrm>
            <a:off x="320037" y="3367132"/>
            <a:ext cx="2753120" cy="2993216"/>
          </a:xfrm>
          <a:prstGeom prst="rect">
            <a:avLst/>
          </a:prstGeom>
        </p:spPr>
        <p:txBody>
          <a:bodyPr>
            <a:noAutofit/>
          </a:bodyPr>
          <a:lstStyle>
            <a:lvl1pPr>
              <a:lnSpc>
                <a:spcPts val="1650"/>
              </a:lnSpc>
              <a:defRPr sz="1350"/>
            </a:lvl1pPr>
            <a:lvl2pPr>
              <a:lnSpc>
                <a:spcPts val="1350"/>
              </a:lnSpc>
              <a:buClr>
                <a:schemeClr val="accent3"/>
              </a:buClr>
              <a:defRPr sz="1200"/>
            </a:lvl2pPr>
            <a:lvl3pPr>
              <a:lnSpc>
                <a:spcPts val="1200"/>
              </a:lnSpc>
              <a:buClr>
                <a:schemeClr val="accent3"/>
              </a:buClr>
              <a:defRPr sz="1050"/>
            </a:lvl3pPr>
            <a:lvl4pPr>
              <a:lnSpc>
                <a:spcPts val="1050"/>
              </a:lnSpc>
              <a:buClr>
                <a:schemeClr val="accent3"/>
              </a:buClr>
              <a:defRPr sz="900"/>
            </a:lvl4pPr>
            <a:lvl5pPr>
              <a:lnSpc>
                <a:spcPct val="100000"/>
              </a:lnSpc>
              <a:defRPr sz="9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1997757" cy="1584027"/>
          </a:xfrm>
          <a:prstGeom prst="rect">
            <a:avLst/>
          </a:prstGeom>
        </p:spPr>
        <p:txBody>
          <a:bodyPr vert="horz" lIns="0" tIns="0" rIns="0" bIns="0" rtlCol="0" anchor="t">
            <a:normAutofit/>
          </a:bodyPr>
          <a:lstStyle>
            <a:lvl1pPr>
              <a:defRPr lang="pt-PT" dirty="0">
                <a:solidFill>
                  <a:schemeClr val="bg1"/>
                </a:solidFill>
              </a:defRPr>
            </a:lvl1pPr>
          </a:lstStyle>
          <a:p>
            <a:pPr lvl="0">
              <a:lnSpc>
                <a:spcPts val="2250"/>
              </a:lnSpc>
            </a:pPr>
            <a:r>
              <a:rPr lang="en-US" dirty="0"/>
              <a:t>Click to add title</a:t>
            </a:r>
            <a:endParaRPr lang="pt-PT" dirty="0"/>
          </a:p>
        </p:txBody>
      </p:sp>
      <p:sp>
        <p:nvSpPr>
          <p:cNvPr id="16" name="Text Placeholder 4">
            <a:extLst>
              <a:ext uri="{FF2B5EF4-FFF2-40B4-BE49-F238E27FC236}">
                <a16:creationId xmlns="" xmlns:a16="http://schemas.microsoft.com/office/drawing/2014/main" id="{04C1CAD0-39C3-4CE2-A9E9-8CA99EFF5357}"/>
              </a:ext>
            </a:extLst>
          </p:cNvPr>
          <p:cNvSpPr>
            <a:spLocks noGrp="1"/>
          </p:cNvSpPr>
          <p:nvPr>
            <p:ph type="body" sz="quarter" idx="13" hasCustomPrompt="1"/>
          </p:nvPr>
        </p:nvSpPr>
        <p:spPr>
          <a:xfrm>
            <a:off x="5188417" y="825195"/>
            <a:ext cx="3649592" cy="412363"/>
          </a:xfrm>
          <a:prstGeom prst="rect">
            <a:avLst/>
          </a:prstGeom>
          <a:noFill/>
        </p:spPr>
        <p:txBody>
          <a:bodyPr anchor="ctr">
            <a:noAutofit/>
          </a:bodyPr>
          <a:lstStyle>
            <a:lvl1pPr algn="l">
              <a:defRPr sz="1350" b="0">
                <a:solidFill>
                  <a:schemeClr val="tx2"/>
                </a:solidFill>
              </a:defRPr>
            </a:lvl1pPr>
            <a:lvl2pPr>
              <a:defRPr sz="1050"/>
            </a:lvl2pPr>
            <a:lvl3pPr>
              <a:defRPr sz="900"/>
            </a:lvl3pPr>
            <a:lvl4pPr>
              <a:defRPr sz="825"/>
            </a:lvl4pPr>
            <a:lvl5pPr>
              <a:defRPr sz="825"/>
            </a:lvl5pPr>
          </a:lstStyle>
          <a:p>
            <a:pPr lvl="0"/>
            <a:r>
              <a:rPr lang="en-US" dirty="0"/>
              <a:t>Click to insert title</a:t>
            </a:r>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5188417" y="1268414"/>
            <a:ext cx="3649592" cy="996793"/>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3"/>
              </a:buClr>
              <a:defRPr sz="900">
                <a:solidFill>
                  <a:schemeClr val="tx1"/>
                </a:solidFill>
              </a:defRPr>
            </a:lvl2pPr>
            <a:lvl3pPr marL="260747" indent="-130969">
              <a:lnSpc>
                <a:spcPts val="1050"/>
              </a:lnSpc>
              <a:buClr>
                <a:schemeClr val="accent3"/>
              </a:buClr>
              <a:defRPr sz="900">
                <a:solidFill>
                  <a:schemeClr val="tx1"/>
                </a:solidFill>
              </a:defRPr>
            </a:lvl3pPr>
            <a:lvl4pPr marL="382191" indent="-121444">
              <a:lnSpc>
                <a:spcPts val="900"/>
              </a:lnSpc>
              <a:buClr>
                <a:schemeClr val="accent3"/>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 xmlns:a16="http://schemas.microsoft.com/office/drawing/2014/main" id="{04C1CAD0-39C3-4CE2-A9E9-8CA99EFF5357}"/>
              </a:ext>
            </a:extLst>
          </p:cNvPr>
          <p:cNvSpPr>
            <a:spLocks noGrp="1"/>
          </p:cNvSpPr>
          <p:nvPr>
            <p:ph type="body" sz="quarter" idx="39" hasCustomPrompt="1"/>
          </p:nvPr>
        </p:nvSpPr>
        <p:spPr>
          <a:xfrm>
            <a:off x="5188417" y="2583859"/>
            <a:ext cx="3649592" cy="412363"/>
          </a:xfrm>
          <a:prstGeom prst="rect">
            <a:avLst/>
          </a:prstGeom>
          <a:noFill/>
        </p:spPr>
        <p:txBody>
          <a:bodyPr anchor="ctr">
            <a:noAutofit/>
          </a:bodyPr>
          <a:lstStyle>
            <a:lvl1pPr algn="l">
              <a:defRPr sz="1350" b="0">
                <a:solidFill>
                  <a:schemeClr val="tx2"/>
                </a:solidFill>
              </a:defRPr>
            </a:lvl1pPr>
            <a:lvl2pPr>
              <a:defRPr sz="1050"/>
            </a:lvl2pPr>
            <a:lvl3pPr>
              <a:defRPr sz="900"/>
            </a:lvl3pPr>
            <a:lvl4pPr>
              <a:defRPr sz="825"/>
            </a:lvl4pPr>
            <a:lvl5pPr>
              <a:defRPr sz="825"/>
            </a:lvl5pPr>
          </a:lstStyle>
          <a:p>
            <a:pPr lvl="0"/>
            <a:r>
              <a:rPr lang="en-US" dirty="0"/>
              <a:t>Click to insert title</a:t>
            </a:r>
          </a:p>
        </p:txBody>
      </p:sp>
      <p:sp>
        <p:nvSpPr>
          <p:cNvPr id="34" name="Text Placeholder 7">
            <a:extLst>
              <a:ext uri="{FF2B5EF4-FFF2-40B4-BE49-F238E27FC236}">
                <a16:creationId xmlns="" xmlns:a16="http://schemas.microsoft.com/office/drawing/2014/main" id="{9228FC83-C11D-47F2-8BDE-B10D125E5E87}"/>
              </a:ext>
            </a:extLst>
          </p:cNvPr>
          <p:cNvSpPr>
            <a:spLocks noGrp="1"/>
          </p:cNvSpPr>
          <p:nvPr>
            <p:ph type="body" sz="quarter" idx="40" hasCustomPrompt="1"/>
          </p:nvPr>
        </p:nvSpPr>
        <p:spPr>
          <a:xfrm>
            <a:off x="5188417" y="3027077"/>
            <a:ext cx="3649592" cy="996793"/>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3"/>
              </a:buClr>
              <a:defRPr sz="900">
                <a:solidFill>
                  <a:schemeClr val="tx1"/>
                </a:solidFill>
              </a:defRPr>
            </a:lvl2pPr>
            <a:lvl3pPr marL="260747" indent="-130969">
              <a:lnSpc>
                <a:spcPts val="1050"/>
              </a:lnSpc>
              <a:buClr>
                <a:schemeClr val="accent3"/>
              </a:buClr>
              <a:defRPr sz="900">
                <a:solidFill>
                  <a:schemeClr val="tx1"/>
                </a:solidFill>
              </a:defRPr>
            </a:lvl3pPr>
            <a:lvl4pPr marL="382191" indent="-121444">
              <a:lnSpc>
                <a:spcPts val="900"/>
              </a:lnSpc>
              <a:buClr>
                <a:schemeClr val="accent3"/>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5" name="Text Placeholder 4">
            <a:extLst>
              <a:ext uri="{FF2B5EF4-FFF2-40B4-BE49-F238E27FC236}">
                <a16:creationId xmlns="" xmlns:a16="http://schemas.microsoft.com/office/drawing/2014/main" id="{04C1CAD0-39C3-4CE2-A9E9-8CA99EFF5357}"/>
              </a:ext>
            </a:extLst>
          </p:cNvPr>
          <p:cNvSpPr>
            <a:spLocks noGrp="1"/>
          </p:cNvSpPr>
          <p:nvPr>
            <p:ph type="body" sz="quarter" idx="41" hasCustomPrompt="1"/>
          </p:nvPr>
        </p:nvSpPr>
        <p:spPr>
          <a:xfrm>
            <a:off x="5188417" y="4361681"/>
            <a:ext cx="3649592" cy="412363"/>
          </a:xfrm>
          <a:prstGeom prst="rect">
            <a:avLst/>
          </a:prstGeom>
          <a:noFill/>
        </p:spPr>
        <p:txBody>
          <a:bodyPr anchor="ctr">
            <a:noAutofit/>
          </a:bodyPr>
          <a:lstStyle>
            <a:lvl1pPr algn="l">
              <a:defRPr sz="1350" b="0">
                <a:solidFill>
                  <a:schemeClr val="tx2"/>
                </a:solidFill>
              </a:defRPr>
            </a:lvl1pPr>
            <a:lvl2pPr>
              <a:defRPr sz="1050"/>
            </a:lvl2pPr>
            <a:lvl3pPr>
              <a:defRPr sz="900"/>
            </a:lvl3pPr>
            <a:lvl4pPr>
              <a:defRPr sz="825"/>
            </a:lvl4pPr>
            <a:lvl5pPr>
              <a:defRPr sz="825"/>
            </a:lvl5pPr>
          </a:lstStyle>
          <a:p>
            <a:pPr lvl="0"/>
            <a:r>
              <a:rPr lang="en-US" dirty="0"/>
              <a:t>Click to insert title</a:t>
            </a:r>
          </a:p>
        </p:txBody>
      </p:sp>
      <p:sp>
        <p:nvSpPr>
          <p:cNvPr id="36" name="Text Placeholder 7">
            <a:extLst>
              <a:ext uri="{FF2B5EF4-FFF2-40B4-BE49-F238E27FC236}">
                <a16:creationId xmlns="" xmlns:a16="http://schemas.microsoft.com/office/drawing/2014/main" id="{9228FC83-C11D-47F2-8BDE-B10D125E5E87}"/>
              </a:ext>
            </a:extLst>
          </p:cNvPr>
          <p:cNvSpPr>
            <a:spLocks noGrp="1"/>
          </p:cNvSpPr>
          <p:nvPr>
            <p:ph type="body" sz="quarter" idx="42" hasCustomPrompt="1"/>
          </p:nvPr>
        </p:nvSpPr>
        <p:spPr>
          <a:xfrm>
            <a:off x="5188417" y="4804899"/>
            <a:ext cx="3649592" cy="996793"/>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3"/>
              </a:buClr>
              <a:defRPr sz="900">
                <a:solidFill>
                  <a:schemeClr val="tx1"/>
                </a:solidFill>
              </a:defRPr>
            </a:lvl2pPr>
            <a:lvl3pPr marL="260747" indent="-130969">
              <a:lnSpc>
                <a:spcPts val="1050"/>
              </a:lnSpc>
              <a:buClr>
                <a:schemeClr val="accent3"/>
              </a:buClr>
              <a:defRPr sz="900">
                <a:solidFill>
                  <a:schemeClr val="tx1"/>
                </a:solidFill>
              </a:defRPr>
            </a:lvl3pPr>
            <a:lvl4pPr marL="382191" indent="-121444">
              <a:lnSpc>
                <a:spcPts val="900"/>
              </a:lnSpc>
              <a:buClr>
                <a:schemeClr val="accent3"/>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7"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sp>
        <p:nvSpPr>
          <p:cNvPr id="39" name="Rectangle 27">
            <a:hlinkClick r:id="rId4"/>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40" name="Retângulo 43">
            <a:extLst>
              <a:ext uri="{FF2B5EF4-FFF2-40B4-BE49-F238E27FC236}">
                <a16:creationId xmlns="" xmlns:a16="http://schemas.microsoft.com/office/drawing/2014/main" id="{834ADCB4-BFB1-450D-8F6D-64217F4CD92C}"/>
              </a:ext>
            </a:extLst>
          </p:cNvPr>
          <p:cNvSpPr/>
          <p:nvPr userDrawn="1"/>
        </p:nvSpPr>
        <p:spPr>
          <a:xfrm>
            <a:off x="7170245"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622375226"/>
      </p:ext>
    </p:extLst>
  </p:cSld>
  <p:clrMapOvr>
    <a:overrideClrMapping bg1="lt1" tx1="dk1" bg2="lt2" tx2="dk2" accent1="accent1" accent2="accent2" accent3="accent3" accent4="accent4" accent5="accent5" accent6="accent6" hlink="hlink" folHlink="folHlink"/>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ontact information">
    <p:spTree>
      <p:nvGrpSpPr>
        <p:cNvPr id="1" name=""/>
        <p:cNvGrpSpPr/>
        <p:nvPr/>
      </p:nvGrpSpPr>
      <p:grpSpPr>
        <a:xfrm>
          <a:off x="0" y="0"/>
          <a:ext cx="0" cy="0"/>
          <a:chOff x="0" y="0"/>
          <a:chExt cx="0" cy="0"/>
        </a:xfrm>
      </p:grpSpPr>
      <p:sp>
        <p:nvSpPr>
          <p:cNvPr id="18" name="Picture Placeholder 17">
            <a:extLst>
              <a:ext uri="{FF2B5EF4-FFF2-40B4-BE49-F238E27FC236}">
                <a16:creationId xmlns="" xmlns:a16="http://schemas.microsoft.com/office/drawing/2014/main" id="{EC1A94F9-DC7A-4538-8277-70A44CA10105}"/>
              </a:ext>
            </a:extLst>
          </p:cNvPr>
          <p:cNvSpPr>
            <a:spLocks noGrp="1"/>
          </p:cNvSpPr>
          <p:nvPr>
            <p:ph type="pic" sz="quarter" idx="10"/>
          </p:nvPr>
        </p:nvSpPr>
        <p:spPr>
          <a:xfrm>
            <a:off x="468087" y="1903414"/>
            <a:ext cx="1089422" cy="1671637"/>
          </a:xfrm>
          <a:prstGeom prst="rect">
            <a:avLst/>
          </a:prstGeom>
          <a:solidFill>
            <a:srgbClr val="D9D9D9"/>
          </a:solidFill>
        </p:spPr>
        <p:txBody>
          <a:bodyPr anchor="ctr"/>
          <a:lstStyle>
            <a:lvl1pPr algn="ctr">
              <a:defRPr/>
            </a:lvl1pPr>
          </a:lstStyle>
          <a:p>
            <a:r>
              <a:rPr lang="en-US" smtClean="0"/>
              <a:t>Click icon to add picture</a:t>
            </a:r>
            <a:endParaRPr lang="pt-PT"/>
          </a:p>
        </p:txBody>
      </p:sp>
      <p:sp>
        <p:nvSpPr>
          <p:cNvPr id="19" name="Picture Placeholder 17">
            <a:extLst>
              <a:ext uri="{FF2B5EF4-FFF2-40B4-BE49-F238E27FC236}">
                <a16:creationId xmlns="" xmlns:a16="http://schemas.microsoft.com/office/drawing/2014/main" id="{74E803A8-AB56-45EC-B2C1-515FBB73BB37}"/>
              </a:ext>
            </a:extLst>
          </p:cNvPr>
          <p:cNvSpPr>
            <a:spLocks noGrp="1"/>
          </p:cNvSpPr>
          <p:nvPr>
            <p:ph type="pic" sz="quarter" idx="11"/>
          </p:nvPr>
        </p:nvSpPr>
        <p:spPr>
          <a:xfrm>
            <a:off x="4841397" y="1903414"/>
            <a:ext cx="1089422" cy="1671637"/>
          </a:xfrm>
          <a:prstGeom prst="rect">
            <a:avLst/>
          </a:prstGeom>
          <a:solidFill>
            <a:srgbClr val="D9D9D9"/>
          </a:solidFill>
        </p:spPr>
        <p:txBody>
          <a:bodyPr anchor="ctr"/>
          <a:lstStyle>
            <a:lvl1pPr algn="ctr">
              <a:defRPr/>
            </a:lvl1pPr>
          </a:lstStyle>
          <a:p>
            <a:r>
              <a:rPr lang="en-US" smtClean="0"/>
              <a:t>Click icon to add picture</a:t>
            </a:r>
            <a:endParaRPr lang="pt-PT"/>
          </a:p>
        </p:txBody>
      </p:sp>
      <p:sp>
        <p:nvSpPr>
          <p:cNvPr id="20" name="Picture Placeholder 17">
            <a:extLst>
              <a:ext uri="{FF2B5EF4-FFF2-40B4-BE49-F238E27FC236}">
                <a16:creationId xmlns="" xmlns:a16="http://schemas.microsoft.com/office/drawing/2014/main" id="{9D1BE315-6BE9-4C05-9EDD-2BF1E943154E}"/>
              </a:ext>
            </a:extLst>
          </p:cNvPr>
          <p:cNvSpPr>
            <a:spLocks noGrp="1"/>
          </p:cNvSpPr>
          <p:nvPr>
            <p:ph type="pic" sz="quarter" idx="12"/>
          </p:nvPr>
        </p:nvSpPr>
        <p:spPr>
          <a:xfrm>
            <a:off x="468087" y="4379454"/>
            <a:ext cx="1089422" cy="1671637"/>
          </a:xfrm>
          <a:prstGeom prst="rect">
            <a:avLst/>
          </a:prstGeom>
          <a:solidFill>
            <a:srgbClr val="D9D9D9"/>
          </a:solidFill>
        </p:spPr>
        <p:txBody>
          <a:bodyPr anchor="ctr"/>
          <a:lstStyle>
            <a:lvl1pPr algn="ctr">
              <a:defRPr/>
            </a:lvl1pPr>
          </a:lstStyle>
          <a:p>
            <a:r>
              <a:rPr lang="en-US" smtClean="0"/>
              <a:t>Click icon to add picture</a:t>
            </a:r>
            <a:endParaRPr lang="pt-PT"/>
          </a:p>
        </p:txBody>
      </p:sp>
      <p:sp>
        <p:nvSpPr>
          <p:cNvPr id="21" name="Picture Placeholder 17">
            <a:extLst>
              <a:ext uri="{FF2B5EF4-FFF2-40B4-BE49-F238E27FC236}">
                <a16:creationId xmlns="" xmlns:a16="http://schemas.microsoft.com/office/drawing/2014/main" id="{1281E9B6-7C84-4FF5-B198-C8FC0C8924EE}"/>
              </a:ext>
            </a:extLst>
          </p:cNvPr>
          <p:cNvSpPr>
            <a:spLocks noGrp="1"/>
          </p:cNvSpPr>
          <p:nvPr>
            <p:ph type="pic" sz="quarter" idx="13"/>
          </p:nvPr>
        </p:nvSpPr>
        <p:spPr>
          <a:xfrm>
            <a:off x="4841397" y="4379454"/>
            <a:ext cx="1089422" cy="1671637"/>
          </a:xfrm>
          <a:prstGeom prst="rect">
            <a:avLst/>
          </a:prstGeom>
          <a:solidFill>
            <a:srgbClr val="D9D9D9"/>
          </a:solidFill>
        </p:spPr>
        <p:txBody>
          <a:bodyPr anchor="ctr"/>
          <a:lstStyle>
            <a:lvl1pPr algn="ctr">
              <a:defRPr/>
            </a:lvl1pPr>
          </a:lstStyle>
          <a:p>
            <a:r>
              <a:rPr lang="en-US" smtClean="0"/>
              <a:t>Click icon to add picture</a:t>
            </a:r>
            <a:endParaRPr lang="pt-PT"/>
          </a:p>
        </p:txBody>
      </p:sp>
      <p:sp>
        <p:nvSpPr>
          <p:cNvPr id="11"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1655676" y="1903414"/>
            <a:ext cx="2807978" cy="1671637"/>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1"/>
              </a:buClr>
              <a:defRPr sz="900">
                <a:solidFill>
                  <a:schemeClr val="tx1"/>
                </a:solidFill>
              </a:defRPr>
            </a:lvl2pPr>
            <a:lvl3pPr marL="260747" indent="-130969">
              <a:lnSpc>
                <a:spcPts val="1050"/>
              </a:lnSpc>
              <a:buClr>
                <a:schemeClr val="accent1"/>
              </a:buClr>
              <a:defRPr sz="900">
                <a:solidFill>
                  <a:schemeClr val="tx1"/>
                </a:solidFill>
              </a:defRPr>
            </a:lvl3pPr>
            <a:lvl4pPr marL="382191" indent="-121444">
              <a:lnSpc>
                <a:spcPts val="900"/>
              </a:lnSpc>
              <a:buClr>
                <a:schemeClr val="accent1"/>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4" name="Text Placeholder 7">
            <a:extLst>
              <a:ext uri="{FF2B5EF4-FFF2-40B4-BE49-F238E27FC236}">
                <a16:creationId xmlns="" xmlns:a16="http://schemas.microsoft.com/office/drawing/2014/main" id="{9228FC83-C11D-47F2-8BDE-B10D125E5E87}"/>
              </a:ext>
            </a:extLst>
          </p:cNvPr>
          <p:cNvSpPr>
            <a:spLocks noGrp="1"/>
          </p:cNvSpPr>
          <p:nvPr>
            <p:ph type="body" sz="quarter" idx="33" hasCustomPrompt="1"/>
          </p:nvPr>
        </p:nvSpPr>
        <p:spPr>
          <a:xfrm>
            <a:off x="6030032" y="1903414"/>
            <a:ext cx="2807978" cy="1671637"/>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1"/>
              </a:buClr>
              <a:defRPr sz="900">
                <a:solidFill>
                  <a:schemeClr val="tx1"/>
                </a:solidFill>
              </a:defRPr>
            </a:lvl2pPr>
            <a:lvl3pPr marL="260747" indent="-130969">
              <a:lnSpc>
                <a:spcPts val="1050"/>
              </a:lnSpc>
              <a:buClr>
                <a:schemeClr val="accent1"/>
              </a:buClr>
              <a:defRPr sz="900">
                <a:solidFill>
                  <a:schemeClr val="tx1"/>
                </a:solidFill>
              </a:defRPr>
            </a:lvl3pPr>
            <a:lvl4pPr marL="382191" indent="-121444">
              <a:lnSpc>
                <a:spcPts val="900"/>
              </a:lnSpc>
              <a:buClr>
                <a:schemeClr val="accent1"/>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7" name="Text Placeholder 7">
            <a:extLst>
              <a:ext uri="{FF2B5EF4-FFF2-40B4-BE49-F238E27FC236}">
                <a16:creationId xmlns="" xmlns:a16="http://schemas.microsoft.com/office/drawing/2014/main" id="{9228FC83-C11D-47F2-8BDE-B10D125E5E87}"/>
              </a:ext>
            </a:extLst>
          </p:cNvPr>
          <p:cNvSpPr>
            <a:spLocks noGrp="1"/>
          </p:cNvSpPr>
          <p:nvPr>
            <p:ph type="body" sz="quarter" idx="34" hasCustomPrompt="1"/>
          </p:nvPr>
        </p:nvSpPr>
        <p:spPr>
          <a:xfrm>
            <a:off x="1655676" y="4379454"/>
            <a:ext cx="2807978" cy="1671637"/>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1"/>
              </a:buClr>
              <a:defRPr sz="900">
                <a:solidFill>
                  <a:schemeClr val="tx1"/>
                </a:solidFill>
              </a:defRPr>
            </a:lvl2pPr>
            <a:lvl3pPr marL="260747" indent="-130969">
              <a:lnSpc>
                <a:spcPts val="1050"/>
              </a:lnSpc>
              <a:buClr>
                <a:schemeClr val="accent1"/>
              </a:buClr>
              <a:defRPr sz="900">
                <a:solidFill>
                  <a:schemeClr val="tx1"/>
                </a:solidFill>
              </a:defRPr>
            </a:lvl3pPr>
            <a:lvl4pPr marL="382191" indent="-121444">
              <a:lnSpc>
                <a:spcPts val="900"/>
              </a:lnSpc>
              <a:buClr>
                <a:schemeClr val="accent1"/>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8"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6030032" y="4379454"/>
            <a:ext cx="2807978" cy="1671637"/>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1"/>
              </a:buClr>
              <a:defRPr sz="900">
                <a:solidFill>
                  <a:schemeClr val="tx1"/>
                </a:solidFill>
              </a:defRPr>
            </a:lvl2pPr>
            <a:lvl3pPr marL="260747" indent="-130969">
              <a:lnSpc>
                <a:spcPts val="1050"/>
              </a:lnSpc>
              <a:buClr>
                <a:schemeClr val="accent1"/>
              </a:buClr>
              <a:defRPr sz="900">
                <a:solidFill>
                  <a:schemeClr val="tx1"/>
                </a:solidFill>
              </a:defRPr>
            </a:lvl3pPr>
            <a:lvl4pPr marL="382191" indent="-121444">
              <a:lnSpc>
                <a:spcPts val="900"/>
              </a:lnSpc>
              <a:buClr>
                <a:schemeClr val="accent1"/>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7350431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ab">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7" y="1494766"/>
            <a:ext cx="6559484"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18434"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858000" y="1828800"/>
            <a:ext cx="2286000" cy="16039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6403760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ontact details">
    <p:spTree>
      <p:nvGrpSpPr>
        <p:cNvPr id="1" name=""/>
        <p:cNvGrpSpPr/>
        <p:nvPr/>
      </p:nvGrpSpPr>
      <p:grpSpPr>
        <a:xfrm>
          <a:off x="0" y="0"/>
          <a:ext cx="0" cy="0"/>
          <a:chOff x="0" y="0"/>
          <a:chExt cx="0" cy="0"/>
        </a:xfrm>
      </p:grpSpPr>
      <p:sp>
        <p:nvSpPr>
          <p:cNvPr id="15" name="Text Placeholder 4">
            <a:extLst>
              <a:ext uri="{FF2B5EF4-FFF2-40B4-BE49-F238E27FC236}">
                <a16:creationId xmlns="" xmlns:a16="http://schemas.microsoft.com/office/drawing/2014/main" id="{38EB8B05-1295-4FBE-8D2F-3BFEB534AE51}"/>
              </a:ext>
            </a:extLst>
          </p:cNvPr>
          <p:cNvSpPr>
            <a:spLocks noGrp="1"/>
          </p:cNvSpPr>
          <p:nvPr>
            <p:ph type="body" sz="quarter" idx="29"/>
          </p:nvPr>
        </p:nvSpPr>
        <p:spPr>
          <a:xfrm>
            <a:off x="4978586" y="662160"/>
            <a:ext cx="3662752" cy="412363"/>
          </a:xfrm>
          <a:prstGeom prst="rect">
            <a:avLst/>
          </a:prstGeom>
          <a:noFill/>
        </p:spPr>
        <p:txBody>
          <a:bodyPr anchor="ctr">
            <a:noAutofit/>
          </a:bodyPr>
          <a:lstStyle>
            <a:lvl1pPr algn="l">
              <a:lnSpc>
                <a:spcPts val="2250"/>
              </a:lnSpc>
              <a:defRPr sz="1950" b="0">
                <a:solidFill>
                  <a:srgbClr val="12ABDB"/>
                </a:solidFill>
              </a:defRPr>
            </a:lvl1pPr>
            <a:lvl2pPr>
              <a:defRPr sz="1050"/>
            </a:lvl2pPr>
            <a:lvl3pPr>
              <a:defRPr sz="900"/>
            </a:lvl3pPr>
            <a:lvl4pPr>
              <a:defRPr sz="825"/>
            </a:lvl4pPr>
            <a:lvl5pPr>
              <a:defRPr sz="825"/>
            </a:lvl5pPr>
          </a:lstStyle>
          <a:p>
            <a:pPr lvl="0"/>
            <a:r>
              <a:rPr lang="en-US" smtClean="0"/>
              <a:t>Click to edit Master text styles</a:t>
            </a:r>
          </a:p>
        </p:txBody>
      </p:sp>
      <p:sp>
        <p:nvSpPr>
          <p:cNvPr id="16" name="Text Placeholder 4">
            <a:extLst>
              <a:ext uri="{FF2B5EF4-FFF2-40B4-BE49-F238E27FC236}">
                <a16:creationId xmlns="" xmlns:a16="http://schemas.microsoft.com/office/drawing/2014/main" id="{89F369BB-997D-4351-8E94-506F593BC826}"/>
              </a:ext>
            </a:extLst>
          </p:cNvPr>
          <p:cNvSpPr>
            <a:spLocks noGrp="1"/>
          </p:cNvSpPr>
          <p:nvPr>
            <p:ph type="body" sz="quarter" idx="30"/>
          </p:nvPr>
        </p:nvSpPr>
        <p:spPr>
          <a:xfrm>
            <a:off x="4978586" y="4374298"/>
            <a:ext cx="3662752" cy="412363"/>
          </a:xfrm>
          <a:prstGeom prst="rect">
            <a:avLst/>
          </a:prstGeom>
          <a:noFill/>
        </p:spPr>
        <p:txBody>
          <a:bodyPr anchor="ctr">
            <a:noAutofit/>
          </a:bodyPr>
          <a:lstStyle>
            <a:lvl1pPr algn="l">
              <a:lnSpc>
                <a:spcPts val="2250"/>
              </a:lnSpc>
              <a:defRPr sz="1950" b="0">
                <a:solidFill>
                  <a:srgbClr val="12ABDB"/>
                </a:solidFill>
              </a:defRPr>
            </a:lvl1pPr>
            <a:lvl2pPr>
              <a:defRPr sz="1050"/>
            </a:lvl2pPr>
            <a:lvl3pPr>
              <a:defRPr sz="900"/>
            </a:lvl3pPr>
            <a:lvl4pPr>
              <a:defRPr sz="825"/>
            </a:lvl4pPr>
            <a:lvl5pPr>
              <a:defRPr sz="825"/>
            </a:lvl5pPr>
          </a:lstStyle>
          <a:p>
            <a:pPr lvl="0"/>
            <a:r>
              <a:rPr lang="en-US" smtClean="0"/>
              <a:t>Click to edit Master text styles</a:t>
            </a:r>
          </a:p>
        </p:txBody>
      </p:sp>
      <p:sp>
        <p:nvSpPr>
          <p:cNvPr id="17" name="Text Placeholder 7">
            <a:extLst>
              <a:ext uri="{FF2B5EF4-FFF2-40B4-BE49-F238E27FC236}">
                <a16:creationId xmlns="" xmlns:a16="http://schemas.microsoft.com/office/drawing/2014/main" id="{1DC896E0-16D3-438F-B293-ED80E1183A74}"/>
              </a:ext>
            </a:extLst>
          </p:cNvPr>
          <p:cNvSpPr>
            <a:spLocks noGrp="1"/>
          </p:cNvSpPr>
          <p:nvPr>
            <p:ph type="body" sz="quarter" idx="31"/>
          </p:nvPr>
        </p:nvSpPr>
        <p:spPr>
          <a:xfrm>
            <a:off x="4978585" y="4810700"/>
            <a:ext cx="3662753" cy="1717101"/>
          </a:xfrm>
          <a:prstGeom prst="rect">
            <a:avLst/>
          </a:prstGeom>
        </p:spPr>
        <p:txBody>
          <a:bodyPr>
            <a:noAutofit/>
          </a:bodyPr>
          <a:lstStyle>
            <a:lvl1pPr>
              <a:lnSpc>
                <a:spcPts val="1200"/>
              </a:lnSpc>
              <a:defRPr sz="1050"/>
            </a:lvl1pPr>
            <a:lvl2pPr marL="129779" indent="-126206">
              <a:lnSpc>
                <a:spcPts val="1050"/>
              </a:lnSpc>
              <a:defRPr sz="900"/>
            </a:lvl2pPr>
            <a:lvl3pPr marL="260747" indent="-130969">
              <a:lnSpc>
                <a:spcPts val="900"/>
              </a:lnSpc>
              <a:defRPr sz="825"/>
            </a:lvl3pPr>
            <a:lvl4pPr marL="303610" indent="-86916">
              <a:lnSpc>
                <a:spcPts val="825"/>
              </a:lnSpc>
              <a:defRPr sz="750"/>
            </a:lvl4pPr>
            <a:lvl5pPr>
              <a:lnSpc>
                <a:spcPct val="100000"/>
              </a:lnSpc>
              <a:defRPr sz="9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8" name="Text Placeholder 7">
            <a:extLst>
              <a:ext uri="{FF2B5EF4-FFF2-40B4-BE49-F238E27FC236}">
                <a16:creationId xmlns="" xmlns:a16="http://schemas.microsoft.com/office/drawing/2014/main" id="{766AF42E-C565-4CFD-A0C6-69ADC5ED724D}"/>
              </a:ext>
            </a:extLst>
          </p:cNvPr>
          <p:cNvSpPr>
            <a:spLocks noGrp="1"/>
          </p:cNvSpPr>
          <p:nvPr>
            <p:ph type="body" sz="quarter" idx="32"/>
          </p:nvPr>
        </p:nvSpPr>
        <p:spPr>
          <a:xfrm>
            <a:off x="4978585" y="1265729"/>
            <a:ext cx="1486236" cy="1058371"/>
          </a:xfrm>
          <a:prstGeom prst="rect">
            <a:avLst/>
          </a:prstGeom>
        </p:spPr>
        <p:txBody>
          <a:bodyPr>
            <a:noAutofit/>
          </a:bodyPr>
          <a:lstStyle>
            <a:lvl1pPr>
              <a:lnSpc>
                <a:spcPts val="1050"/>
              </a:lnSpc>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smtClean="0"/>
              <a:t>Click to edit Master text styles</a:t>
            </a:r>
          </a:p>
        </p:txBody>
      </p:sp>
      <p:sp>
        <p:nvSpPr>
          <p:cNvPr id="19" name="Text Placeholder 7">
            <a:extLst>
              <a:ext uri="{FF2B5EF4-FFF2-40B4-BE49-F238E27FC236}">
                <a16:creationId xmlns="" xmlns:a16="http://schemas.microsoft.com/office/drawing/2014/main" id="{FEEE7B4B-7781-4178-8912-CB53DC7910B1}"/>
              </a:ext>
            </a:extLst>
          </p:cNvPr>
          <p:cNvSpPr>
            <a:spLocks noGrp="1"/>
          </p:cNvSpPr>
          <p:nvPr>
            <p:ph type="body" sz="quarter" idx="33"/>
          </p:nvPr>
        </p:nvSpPr>
        <p:spPr>
          <a:xfrm>
            <a:off x="7104822" y="1265729"/>
            <a:ext cx="1486236" cy="1058371"/>
          </a:xfrm>
          <a:prstGeom prst="rect">
            <a:avLst/>
          </a:prstGeom>
        </p:spPr>
        <p:txBody>
          <a:bodyPr>
            <a:noAutofit/>
          </a:bodyPr>
          <a:lstStyle>
            <a:lvl1pPr>
              <a:lnSpc>
                <a:spcPts val="1050"/>
              </a:lnSpc>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smtClean="0"/>
              <a:t>Click to edit Master text styles</a:t>
            </a:r>
          </a:p>
        </p:txBody>
      </p:sp>
      <p:sp>
        <p:nvSpPr>
          <p:cNvPr id="20" name="Text Placeholder 7">
            <a:extLst>
              <a:ext uri="{FF2B5EF4-FFF2-40B4-BE49-F238E27FC236}">
                <a16:creationId xmlns="" xmlns:a16="http://schemas.microsoft.com/office/drawing/2014/main" id="{65D71B9F-4F61-41D4-A7CC-FD63E71DC5A6}"/>
              </a:ext>
            </a:extLst>
          </p:cNvPr>
          <p:cNvSpPr>
            <a:spLocks noGrp="1"/>
          </p:cNvSpPr>
          <p:nvPr>
            <p:ph type="body" sz="quarter" idx="34"/>
          </p:nvPr>
        </p:nvSpPr>
        <p:spPr>
          <a:xfrm>
            <a:off x="4978585" y="2455545"/>
            <a:ext cx="1486236" cy="1058371"/>
          </a:xfrm>
          <a:prstGeom prst="rect">
            <a:avLst/>
          </a:prstGeom>
        </p:spPr>
        <p:txBody>
          <a:bodyPr>
            <a:noAutofit/>
          </a:bodyPr>
          <a:lstStyle>
            <a:lvl1pPr>
              <a:lnSpc>
                <a:spcPts val="1050"/>
              </a:lnSpc>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smtClean="0"/>
              <a:t>Click to edit Master text styles</a:t>
            </a:r>
          </a:p>
        </p:txBody>
      </p:sp>
      <p:sp>
        <p:nvSpPr>
          <p:cNvPr id="21" name="Text Placeholder 7">
            <a:extLst>
              <a:ext uri="{FF2B5EF4-FFF2-40B4-BE49-F238E27FC236}">
                <a16:creationId xmlns="" xmlns:a16="http://schemas.microsoft.com/office/drawing/2014/main" id="{1BD170B4-C089-4F45-8016-02293706DE36}"/>
              </a:ext>
            </a:extLst>
          </p:cNvPr>
          <p:cNvSpPr>
            <a:spLocks noGrp="1"/>
          </p:cNvSpPr>
          <p:nvPr>
            <p:ph type="body" sz="quarter" idx="35"/>
          </p:nvPr>
        </p:nvSpPr>
        <p:spPr>
          <a:xfrm>
            <a:off x="7104822" y="2455545"/>
            <a:ext cx="1486236" cy="1058371"/>
          </a:xfrm>
          <a:prstGeom prst="rect">
            <a:avLst/>
          </a:prstGeom>
        </p:spPr>
        <p:txBody>
          <a:bodyPr>
            <a:noAutofit/>
          </a:bodyPr>
          <a:lstStyle>
            <a:lvl1pPr>
              <a:lnSpc>
                <a:spcPts val="1050"/>
              </a:lnSpc>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smtClean="0"/>
              <a:t>Click to edit Master text styles</a:t>
            </a:r>
          </a:p>
        </p:txBody>
      </p:sp>
      <p:sp>
        <p:nvSpPr>
          <p:cNvPr id="22" name="Freeform: Shape 21">
            <a:extLst>
              <a:ext uri="{FF2B5EF4-FFF2-40B4-BE49-F238E27FC236}">
                <a16:creationId xmlns="" xmlns:a16="http://schemas.microsoft.com/office/drawing/2014/main" id="{E1D38B64-120F-4B33-BFE3-9536C55688C0}"/>
              </a:ext>
            </a:extLst>
          </p:cNvPr>
          <p:cNvSpPr>
            <a:spLocks/>
          </p:cNvSpPr>
          <p:nvPr userDrawn="1"/>
        </p:nvSpPr>
        <p:spPr bwMode="auto">
          <a:xfrm>
            <a:off x="0" y="0"/>
            <a:ext cx="4735698" cy="6858000"/>
          </a:xfrm>
          <a:custGeom>
            <a:avLst/>
            <a:gdLst>
              <a:gd name="connsiteX0" fmla="*/ 0 w 6314264"/>
              <a:gd name="connsiteY0" fmla="*/ 0 h 6850062"/>
              <a:gd name="connsiteX1" fmla="*/ 2371778 w 6314264"/>
              <a:gd name="connsiteY1" fmla="*/ 0 h 6850062"/>
              <a:gd name="connsiteX2" fmla="*/ 5821131 w 6314264"/>
              <a:gd name="connsiteY2" fmla="*/ 4462172 h 6850062"/>
              <a:gd name="connsiteX3" fmla="*/ 5967979 w 6314264"/>
              <a:gd name="connsiteY3" fmla="*/ 6737018 h 6850062"/>
              <a:gd name="connsiteX4" fmla="*/ 5901053 w 6314264"/>
              <a:gd name="connsiteY4" fmla="*/ 6850062 h 6850062"/>
              <a:gd name="connsiteX5" fmla="*/ 0 w 6314264"/>
              <a:gd name="connsiteY5" fmla="*/ 6850062 h 6850062"/>
              <a:gd name="connsiteX6" fmla="*/ 0 w 6314264"/>
              <a:gd name="connsiteY6" fmla="*/ 6791481 h 6850062"/>
              <a:gd name="connsiteX7" fmla="*/ 0 w 6314264"/>
              <a:gd name="connsiteY7" fmla="*/ 0 h 685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4264" h="6850062">
                <a:moveTo>
                  <a:pt x="0" y="0"/>
                </a:moveTo>
                <a:cubicBezTo>
                  <a:pt x="0" y="0"/>
                  <a:pt x="0" y="0"/>
                  <a:pt x="2371778" y="0"/>
                </a:cubicBezTo>
                <a:cubicBezTo>
                  <a:pt x="2402328" y="4520519"/>
                  <a:pt x="6334924" y="5918074"/>
                  <a:pt x="5821131" y="4462172"/>
                </a:cubicBezTo>
                <a:cubicBezTo>
                  <a:pt x="6272436" y="4633046"/>
                  <a:pt x="6588349" y="5598554"/>
                  <a:pt x="5967979" y="6737018"/>
                </a:cubicBezTo>
                <a:lnTo>
                  <a:pt x="5901053" y="6850062"/>
                </a:lnTo>
                <a:lnTo>
                  <a:pt x="0" y="6850062"/>
                </a:lnTo>
                <a:lnTo>
                  <a:pt x="0" y="6791481"/>
                </a:lnTo>
                <a:cubicBezTo>
                  <a:pt x="0" y="5305461"/>
                  <a:pt x="0" y="3143977"/>
                  <a:pt x="0" y="0"/>
                </a:cubicBezTo>
                <a:close/>
              </a:path>
            </a:pathLst>
          </a:custGeom>
          <a:solidFill>
            <a:srgbClr val="2C004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noAutofit/>
          </a:bodyPr>
          <a:lstStyle/>
          <a:p>
            <a:endParaRPr lang="pt-PT" sz="1350"/>
          </a:p>
        </p:txBody>
      </p:sp>
      <p:sp>
        <p:nvSpPr>
          <p:cNvPr id="23" name="Freeform 26">
            <a:extLst>
              <a:ext uri="{FF2B5EF4-FFF2-40B4-BE49-F238E27FC236}">
                <a16:creationId xmlns="" xmlns:a16="http://schemas.microsoft.com/office/drawing/2014/main" id="{B017E329-98D6-4441-B449-FBAD88FAA377}"/>
              </a:ext>
            </a:extLst>
          </p:cNvPr>
          <p:cNvSpPr>
            <a:spLocks/>
          </p:cNvSpPr>
          <p:nvPr userDrawn="1"/>
        </p:nvSpPr>
        <p:spPr bwMode="auto">
          <a:xfrm>
            <a:off x="4266306" y="4703083"/>
            <a:ext cx="310754" cy="339383"/>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9E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pt-PT" sz="1350" b="1"/>
          </a:p>
        </p:txBody>
      </p:sp>
      <p:sp>
        <p:nvSpPr>
          <p:cNvPr id="24" name="Freeform 27">
            <a:extLst>
              <a:ext uri="{FF2B5EF4-FFF2-40B4-BE49-F238E27FC236}">
                <a16:creationId xmlns="" xmlns:a16="http://schemas.microsoft.com/office/drawing/2014/main" id="{8015E310-A729-4C80-936F-71D663EE6DA7}"/>
              </a:ext>
            </a:extLst>
          </p:cNvPr>
          <p:cNvSpPr>
            <a:spLocks/>
          </p:cNvSpPr>
          <p:nvPr userDrawn="1"/>
        </p:nvSpPr>
        <p:spPr bwMode="auto">
          <a:xfrm>
            <a:off x="4103902" y="4458435"/>
            <a:ext cx="473158" cy="536142"/>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pt-PT" sz="1350" b="1"/>
          </a:p>
        </p:txBody>
      </p:sp>
      <p:sp>
        <p:nvSpPr>
          <p:cNvPr id="25" name="Text Placeholder 7">
            <a:extLst>
              <a:ext uri="{FF2B5EF4-FFF2-40B4-BE49-F238E27FC236}">
                <a16:creationId xmlns="" xmlns:a16="http://schemas.microsoft.com/office/drawing/2014/main" id="{BBB56F29-6918-4BD4-9377-61503A926466}"/>
              </a:ext>
            </a:extLst>
          </p:cNvPr>
          <p:cNvSpPr>
            <a:spLocks noGrp="1"/>
          </p:cNvSpPr>
          <p:nvPr>
            <p:ph type="body" sz="quarter" idx="36"/>
          </p:nvPr>
        </p:nvSpPr>
        <p:spPr>
          <a:xfrm>
            <a:off x="309520" y="4869077"/>
            <a:ext cx="2508065" cy="1088820"/>
          </a:xfrm>
          <a:prstGeom prst="rect">
            <a:avLst/>
          </a:prstGeom>
        </p:spPr>
        <p:txBody>
          <a:bodyPr anchor="b">
            <a:noAutofit/>
          </a:bodyPr>
          <a:lstStyle>
            <a:lvl1pPr>
              <a:lnSpc>
                <a:spcPts val="1200"/>
              </a:lnSpc>
              <a:spcAft>
                <a:spcPts val="0"/>
              </a:spcAft>
              <a:defRPr sz="10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smtClean="0"/>
              <a:t>Click to edit Master text styles</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26"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chemeClr val="bg1"/>
                </a:solidFill>
                <a:latin typeface="+mj-lt"/>
                <a:cs typeface="Arial" panose="020B0604020202020204" pitchFamily="34" charset="0"/>
              </a:rPr>
              <a:t>Presentation Title | Author | Date</a:t>
            </a:r>
          </a:p>
        </p:txBody>
      </p:sp>
      <p:sp>
        <p:nvSpPr>
          <p:cNvPr id="27"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211906572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ext with Shapes - Layout4">
    <p:bg>
      <p:bgRef idx="1001">
        <a:schemeClr val="bg1"/>
      </p:bgRef>
    </p:bg>
    <p:spTree>
      <p:nvGrpSpPr>
        <p:cNvPr id="1" name=""/>
        <p:cNvGrpSpPr/>
        <p:nvPr/>
      </p:nvGrpSpPr>
      <p:grpSpPr>
        <a:xfrm>
          <a:off x="0" y="0"/>
          <a:ext cx="0" cy="0"/>
          <a:chOff x="0" y="0"/>
          <a:chExt cx="0" cy="0"/>
        </a:xfrm>
      </p:grpSpPr>
      <p:pic>
        <p:nvPicPr>
          <p:cNvPr id="16" name="Graphic 15">
            <a:extLst>
              <a:ext uri="{FF2B5EF4-FFF2-40B4-BE49-F238E27FC236}">
                <a16:creationId xmlns="" xmlns:a16="http://schemas.microsoft.com/office/drawing/2014/main" id="{9816AFFC-77B8-4D07-A4F8-5D71746F909B}"/>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t="9060"/>
          <a:stretch/>
        </p:blipFill>
        <p:spPr>
          <a:xfrm flipH="1">
            <a:off x="0" y="0"/>
            <a:ext cx="5046119" cy="6236668"/>
          </a:xfrm>
          <a:prstGeom prst="rect">
            <a:avLst/>
          </a:prstGeom>
        </p:spPr>
      </p:pic>
      <p:sp>
        <p:nvSpPr>
          <p:cNvPr id="19" name="Text Placeholder 7">
            <a:extLst>
              <a:ext uri="{FF2B5EF4-FFF2-40B4-BE49-F238E27FC236}">
                <a16:creationId xmlns="" xmlns:a16="http://schemas.microsoft.com/office/drawing/2014/main" id="{F44B07A7-FBF2-491D-B0F6-7A5448F53F32}"/>
              </a:ext>
            </a:extLst>
          </p:cNvPr>
          <p:cNvSpPr>
            <a:spLocks noGrp="1"/>
          </p:cNvSpPr>
          <p:nvPr>
            <p:ph type="body" sz="quarter" idx="35" hasCustomPrompt="1"/>
          </p:nvPr>
        </p:nvSpPr>
        <p:spPr>
          <a:xfrm>
            <a:off x="305991" y="2439343"/>
            <a:ext cx="3705134" cy="1008112"/>
          </a:xfrm>
          <a:prstGeom prst="rect">
            <a:avLst/>
          </a:prstGeom>
        </p:spPr>
        <p:txBody>
          <a:bodyPr anchor="t">
            <a:noAutofit/>
          </a:bodyPr>
          <a:lstStyle>
            <a:lvl1pPr algn="l">
              <a:lnSpc>
                <a:spcPts val="1350"/>
              </a:lnSpc>
              <a:spcAft>
                <a:spcPts val="450"/>
              </a:spcAft>
              <a:defRPr sz="120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0" name="Text Placeholder 7">
            <a:extLst>
              <a:ext uri="{FF2B5EF4-FFF2-40B4-BE49-F238E27FC236}">
                <a16:creationId xmlns="" xmlns:a16="http://schemas.microsoft.com/office/drawing/2014/main" id="{6956FD36-565A-4468-BCC4-CB7785266950}"/>
              </a:ext>
            </a:extLst>
          </p:cNvPr>
          <p:cNvSpPr>
            <a:spLocks noGrp="1"/>
          </p:cNvSpPr>
          <p:nvPr>
            <p:ph type="body" sz="quarter" idx="36" hasCustomPrompt="1"/>
          </p:nvPr>
        </p:nvSpPr>
        <p:spPr>
          <a:xfrm>
            <a:off x="5922150" y="1404921"/>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1" name="Text Placeholder 7">
            <a:extLst>
              <a:ext uri="{FF2B5EF4-FFF2-40B4-BE49-F238E27FC236}">
                <a16:creationId xmlns="" xmlns:a16="http://schemas.microsoft.com/office/drawing/2014/main" id="{16278310-82AA-4E47-A510-E54DC245FB2B}"/>
              </a:ext>
            </a:extLst>
          </p:cNvPr>
          <p:cNvSpPr>
            <a:spLocks noGrp="1"/>
          </p:cNvSpPr>
          <p:nvPr>
            <p:ph type="body" sz="quarter" idx="37" hasCustomPrompt="1"/>
          </p:nvPr>
        </p:nvSpPr>
        <p:spPr>
          <a:xfrm>
            <a:off x="5922150" y="5918247"/>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2" name="Text Placeholder 7">
            <a:extLst>
              <a:ext uri="{FF2B5EF4-FFF2-40B4-BE49-F238E27FC236}">
                <a16:creationId xmlns="" xmlns:a16="http://schemas.microsoft.com/office/drawing/2014/main" id="{ABF327CC-2917-45F5-82B2-75A9F742E63A}"/>
              </a:ext>
            </a:extLst>
          </p:cNvPr>
          <p:cNvSpPr>
            <a:spLocks noGrp="1"/>
          </p:cNvSpPr>
          <p:nvPr>
            <p:ph type="body" sz="quarter" idx="38" hasCustomPrompt="1"/>
          </p:nvPr>
        </p:nvSpPr>
        <p:spPr>
          <a:xfrm>
            <a:off x="5922150" y="5015581"/>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3" name="Text Placeholder 7">
            <a:extLst>
              <a:ext uri="{FF2B5EF4-FFF2-40B4-BE49-F238E27FC236}">
                <a16:creationId xmlns="" xmlns:a16="http://schemas.microsoft.com/office/drawing/2014/main" id="{169195DA-4761-45A5-B68F-E20845F04F0C}"/>
              </a:ext>
            </a:extLst>
          </p:cNvPr>
          <p:cNvSpPr>
            <a:spLocks noGrp="1"/>
          </p:cNvSpPr>
          <p:nvPr>
            <p:ph type="body" sz="quarter" idx="39" hasCustomPrompt="1"/>
          </p:nvPr>
        </p:nvSpPr>
        <p:spPr>
          <a:xfrm>
            <a:off x="5922150" y="4112916"/>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4" name="Text Placeholder 7">
            <a:extLst>
              <a:ext uri="{FF2B5EF4-FFF2-40B4-BE49-F238E27FC236}">
                <a16:creationId xmlns="" xmlns:a16="http://schemas.microsoft.com/office/drawing/2014/main" id="{343313FC-7C2A-4C39-A322-E5328A14AED9}"/>
              </a:ext>
            </a:extLst>
          </p:cNvPr>
          <p:cNvSpPr>
            <a:spLocks noGrp="1"/>
          </p:cNvSpPr>
          <p:nvPr>
            <p:ph type="body" sz="quarter" idx="40" hasCustomPrompt="1"/>
          </p:nvPr>
        </p:nvSpPr>
        <p:spPr>
          <a:xfrm>
            <a:off x="5922150" y="3210251"/>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5" name="Text Placeholder 7">
            <a:extLst>
              <a:ext uri="{FF2B5EF4-FFF2-40B4-BE49-F238E27FC236}">
                <a16:creationId xmlns="" xmlns:a16="http://schemas.microsoft.com/office/drawing/2014/main" id="{C9E896F1-84B5-4E7A-BD88-FFAFED8559EB}"/>
              </a:ext>
            </a:extLst>
          </p:cNvPr>
          <p:cNvSpPr>
            <a:spLocks noGrp="1"/>
          </p:cNvSpPr>
          <p:nvPr>
            <p:ph type="body" sz="quarter" idx="41" hasCustomPrompt="1"/>
          </p:nvPr>
        </p:nvSpPr>
        <p:spPr>
          <a:xfrm>
            <a:off x="5922150" y="2307586"/>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11"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1447298"/>
            <a:ext cx="4103991" cy="863600"/>
          </a:xfrm>
          <a:prstGeom prst="rect">
            <a:avLst/>
          </a:prstGeom>
        </p:spPr>
        <p:txBody>
          <a:bodyPr vert="horz" lIns="0" tIns="0" rIns="0" bIns="0" rtlCol="0" anchor="t">
            <a:normAutofit/>
          </a:bodyPr>
          <a:lstStyle>
            <a:lvl1pPr>
              <a:defRPr lang="pt-PT" dirty="0">
                <a:solidFill>
                  <a:schemeClr val="bg1"/>
                </a:solidFill>
              </a:defRPr>
            </a:lvl1pPr>
          </a:lstStyle>
          <a:p>
            <a:pPr lvl="0">
              <a:lnSpc>
                <a:spcPts val="2250"/>
              </a:lnSpc>
            </a:pPr>
            <a:r>
              <a:rPr lang="en-US" dirty="0"/>
              <a:t>Click to add title</a:t>
            </a:r>
            <a:endParaRPr lang="pt-PT" dirty="0"/>
          </a:p>
        </p:txBody>
      </p:sp>
      <p:sp>
        <p:nvSpPr>
          <p:cNvPr id="12"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4"/>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530569999"/>
      </p:ext>
    </p:extLst>
  </p:cSld>
  <p:clrMapOvr>
    <a:overrideClrMapping bg1="lt1" tx1="dk1" bg2="lt2" tx2="dk2" accent1="accent1" accent2="accent2" accent3="accent3" accent4="accent4" accent5="accent5" accent6="accent6" hlink="hlink" folHlink="folHlink"/>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3-columns with signature circle">
    <p:bg>
      <p:bgRef idx="1001">
        <a:schemeClr val="bg1"/>
      </p:bgRef>
    </p:bg>
    <p:spTree>
      <p:nvGrpSpPr>
        <p:cNvPr id="1" name=""/>
        <p:cNvGrpSpPr/>
        <p:nvPr/>
      </p:nvGrpSpPr>
      <p:grpSpPr>
        <a:xfrm>
          <a:off x="0" y="0"/>
          <a:ext cx="0" cy="0"/>
          <a:chOff x="0" y="0"/>
          <a:chExt cx="0" cy="0"/>
        </a:xfrm>
      </p:grpSpPr>
      <p:sp>
        <p:nvSpPr>
          <p:cNvPr id="15" name="Rectangle 14">
            <a:extLst>
              <a:ext uri="{FF2B5EF4-FFF2-40B4-BE49-F238E27FC236}">
                <a16:creationId xmlns="" xmlns:a16="http://schemas.microsoft.com/office/drawing/2014/main" id="{46919663-CB01-46C8-8B1A-7D7C5FFB79D0}"/>
              </a:ext>
            </a:extLst>
          </p:cNvPr>
          <p:cNvSpPr/>
          <p:nvPr userDrawn="1"/>
        </p:nvSpPr>
        <p:spPr>
          <a:xfrm>
            <a:off x="748580" y="2708996"/>
            <a:ext cx="226314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6" name="Rectangle 15">
            <a:extLst>
              <a:ext uri="{FF2B5EF4-FFF2-40B4-BE49-F238E27FC236}">
                <a16:creationId xmlns="" xmlns:a16="http://schemas.microsoft.com/office/drawing/2014/main" id="{07A11129-008D-4898-86B9-B6C83562FA3A}"/>
              </a:ext>
            </a:extLst>
          </p:cNvPr>
          <p:cNvSpPr/>
          <p:nvPr userDrawn="1"/>
        </p:nvSpPr>
        <p:spPr>
          <a:xfrm>
            <a:off x="3450950" y="2744280"/>
            <a:ext cx="226314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7" name="Rectangle 16">
            <a:extLst>
              <a:ext uri="{FF2B5EF4-FFF2-40B4-BE49-F238E27FC236}">
                <a16:creationId xmlns="" xmlns:a16="http://schemas.microsoft.com/office/drawing/2014/main" id="{92D1F7AF-5F53-4627-A1CF-B58FCC387FCC}"/>
              </a:ext>
            </a:extLst>
          </p:cNvPr>
          <p:cNvSpPr/>
          <p:nvPr userDrawn="1"/>
        </p:nvSpPr>
        <p:spPr>
          <a:xfrm>
            <a:off x="6153319" y="2744280"/>
            <a:ext cx="226314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2" name="Oval 20">
            <a:extLst>
              <a:ext uri="{FF2B5EF4-FFF2-40B4-BE49-F238E27FC236}">
                <a16:creationId xmlns="" xmlns:a16="http://schemas.microsoft.com/office/drawing/2014/main" id="{C5DBDB28-88AB-4F14-9F73-9D7C1E6EE4B1}"/>
              </a:ext>
            </a:extLst>
          </p:cNvPr>
          <p:cNvSpPr/>
          <p:nvPr userDrawn="1"/>
        </p:nvSpPr>
        <p:spPr>
          <a:xfrm>
            <a:off x="6506126" y="1772817"/>
            <a:ext cx="1557527"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3" name="Oval 20">
            <a:extLst>
              <a:ext uri="{FF2B5EF4-FFF2-40B4-BE49-F238E27FC236}">
                <a16:creationId xmlns="" xmlns:a16="http://schemas.microsoft.com/office/drawing/2014/main" id="{2F532516-8DF9-44A4-935A-3131E96D437E}"/>
              </a:ext>
            </a:extLst>
          </p:cNvPr>
          <p:cNvSpPr/>
          <p:nvPr userDrawn="1"/>
        </p:nvSpPr>
        <p:spPr>
          <a:xfrm>
            <a:off x="3803757" y="1772817"/>
            <a:ext cx="1557527"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4" name="Oval 20">
            <a:extLst>
              <a:ext uri="{FF2B5EF4-FFF2-40B4-BE49-F238E27FC236}">
                <a16:creationId xmlns="" xmlns:a16="http://schemas.microsoft.com/office/drawing/2014/main" id="{41ACABC2-6590-4E4B-9507-376785C34C7E}"/>
              </a:ext>
            </a:extLst>
          </p:cNvPr>
          <p:cNvSpPr/>
          <p:nvPr userDrawn="1"/>
        </p:nvSpPr>
        <p:spPr>
          <a:xfrm>
            <a:off x="1101387" y="1772817"/>
            <a:ext cx="1557527"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2100" b="1"/>
          </a:p>
        </p:txBody>
      </p:sp>
      <p:sp>
        <p:nvSpPr>
          <p:cNvPr id="27" name="Text Placeholder 26">
            <a:extLst>
              <a:ext uri="{FF2B5EF4-FFF2-40B4-BE49-F238E27FC236}">
                <a16:creationId xmlns="" xmlns:a16="http://schemas.microsoft.com/office/drawing/2014/main" id="{EE342E13-99A8-4C50-9113-E5C3E8EF275E}"/>
              </a:ext>
            </a:extLst>
          </p:cNvPr>
          <p:cNvSpPr>
            <a:spLocks noGrp="1"/>
          </p:cNvSpPr>
          <p:nvPr>
            <p:ph type="body" sz="quarter" idx="10" hasCustomPrompt="1"/>
          </p:nvPr>
        </p:nvSpPr>
        <p:spPr>
          <a:xfrm>
            <a:off x="1259239" y="2492376"/>
            <a:ext cx="1241822" cy="576263"/>
          </a:xfrm>
          <a:prstGeom prst="rect">
            <a:avLst/>
          </a:prstGeom>
        </p:spPr>
        <p:txBody>
          <a:bodyPr anchor="ctr">
            <a:noAutofit/>
          </a:bodyPr>
          <a:lstStyle>
            <a:lvl1pPr algn="ctr">
              <a:lnSpc>
                <a:spcPts val="2250"/>
              </a:lnSpc>
              <a:defRPr sz="1950" b="1">
                <a:solidFill>
                  <a:schemeClr val="bg1"/>
                </a:solidFill>
              </a:defRPr>
            </a:lvl1pPr>
          </a:lstStyle>
          <a:p>
            <a:pPr lvl="0"/>
            <a:r>
              <a:rPr lang="pt-PT" dirty="0" err="1"/>
              <a:t>xx</a:t>
            </a:r>
            <a:r>
              <a:rPr lang="pt-PT" dirty="0"/>
              <a:t>%</a:t>
            </a:r>
          </a:p>
        </p:txBody>
      </p:sp>
      <p:sp>
        <p:nvSpPr>
          <p:cNvPr id="28" name="Text Placeholder 26">
            <a:extLst>
              <a:ext uri="{FF2B5EF4-FFF2-40B4-BE49-F238E27FC236}">
                <a16:creationId xmlns="" xmlns:a16="http://schemas.microsoft.com/office/drawing/2014/main" id="{28BE06D5-C195-451B-AC35-95E3C649BB59}"/>
              </a:ext>
            </a:extLst>
          </p:cNvPr>
          <p:cNvSpPr>
            <a:spLocks noGrp="1"/>
          </p:cNvSpPr>
          <p:nvPr>
            <p:ph type="body" sz="quarter" idx="11" hasCustomPrompt="1"/>
          </p:nvPr>
        </p:nvSpPr>
        <p:spPr>
          <a:xfrm>
            <a:off x="3961609" y="2492897"/>
            <a:ext cx="1241822" cy="576263"/>
          </a:xfrm>
          <a:prstGeom prst="rect">
            <a:avLst/>
          </a:prstGeom>
        </p:spPr>
        <p:txBody>
          <a:bodyPr anchor="ctr">
            <a:noAutofit/>
          </a:bodyPr>
          <a:lstStyle>
            <a:lvl1pPr algn="ctr">
              <a:lnSpc>
                <a:spcPts val="2250"/>
              </a:lnSpc>
              <a:defRPr sz="1950" b="1">
                <a:solidFill>
                  <a:schemeClr val="bg1"/>
                </a:solidFill>
              </a:defRPr>
            </a:lvl1pPr>
          </a:lstStyle>
          <a:p>
            <a:pPr lvl="0"/>
            <a:r>
              <a:rPr lang="pt-PT" dirty="0" err="1"/>
              <a:t>xx</a:t>
            </a:r>
            <a:r>
              <a:rPr lang="pt-PT" dirty="0"/>
              <a:t>%</a:t>
            </a:r>
          </a:p>
        </p:txBody>
      </p:sp>
      <p:sp>
        <p:nvSpPr>
          <p:cNvPr id="29" name="Text Placeholder 26">
            <a:extLst>
              <a:ext uri="{FF2B5EF4-FFF2-40B4-BE49-F238E27FC236}">
                <a16:creationId xmlns="" xmlns:a16="http://schemas.microsoft.com/office/drawing/2014/main" id="{303436BB-C15C-4765-BFF1-9337F7680429}"/>
              </a:ext>
            </a:extLst>
          </p:cNvPr>
          <p:cNvSpPr>
            <a:spLocks noGrp="1"/>
          </p:cNvSpPr>
          <p:nvPr>
            <p:ph type="body" sz="quarter" idx="12" hasCustomPrompt="1"/>
          </p:nvPr>
        </p:nvSpPr>
        <p:spPr>
          <a:xfrm>
            <a:off x="6663978" y="2465856"/>
            <a:ext cx="1241822" cy="576263"/>
          </a:xfrm>
          <a:prstGeom prst="rect">
            <a:avLst/>
          </a:prstGeom>
        </p:spPr>
        <p:txBody>
          <a:bodyPr anchor="ctr">
            <a:noAutofit/>
          </a:bodyPr>
          <a:lstStyle>
            <a:lvl1pPr algn="ctr">
              <a:lnSpc>
                <a:spcPts val="2250"/>
              </a:lnSpc>
              <a:defRPr sz="1950" b="1">
                <a:solidFill>
                  <a:schemeClr val="bg1"/>
                </a:solidFill>
              </a:defRPr>
            </a:lvl1pPr>
          </a:lstStyle>
          <a:p>
            <a:pPr lvl="0"/>
            <a:r>
              <a:rPr lang="pt-PT" dirty="0" err="1"/>
              <a:t>xx</a:t>
            </a:r>
            <a:r>
              <a:rPr lang="pt-PT" dirty="0"/>
              <a:t>%</a:t>
            </a:r>
          </a:p>
        </p:txBody>
      </p:sp>
      <p:sp>
        <p:nvSpPr>
          <p:cNvPr id="31" name="Text Placeholder 30">
            <a:extLst>
              <a:ext uri="{FF2B5EF4-FFF2-40B4-BE49-F238E27FC236}">
                <a16:creationId xmlns="" xmlns:a16="http://schemas.microsoft.com/office/drawing/2014/main" id="{1162E3C5-6092-4641-B639-FF818E2DB588}"/>
              </a:ext>
            </a:extLst>
          </p:cNvPr>
          <p:cNvSpPr>
            <a:spLocks noGrp="1"/>
          </p:cNvSpPr>
          <p:nvPr>
            <p:ph type="body" sz="quarter" idx="13" hasCustomPrompt="1"/>
          </p:nvPr>
        </p:nvSpPr>
        <p:spPr>
          <a:xfrm>
            <a:off x="853831" y="4005263"/>
            <a:ext cx="2052638" cy="647700"/>
          </a:xfrm>
          <a:prstGeom prst="rect">
            <a:avLst/>
          </a:prstGeom>
        </p:spPr>
        <p:txBody>
          <a:bodyPr/>
          <a:lstStyle>
            <a:lvl1pPr algn="ctr">
              <a:defRPr/>
            </a:lvl1pPr>
            <a:lvl2pPr marL="342900" indent="0">
              <a:buNone/>
              <a:defRPr/>
            </a:lvl2pPr>
          </a:lstStyle>
          <a:p>
            <a:pPr lvl="0"/>
            <a:r>
              <a:rPr lang="en-US" dirty="0"/>
              <a:t>Click to insert text</a:t>
            </a:r>
          </a:p>
        </p:txBody>
      </p:sp>
      <p:sp>
        <p:nvSpPr>
          <p:cNvPr id="32" name="Text Placeholder 30">
            <a:extLst>
              <a:ext uri="{FF2B5EF4-FFF2-40B4-BE49-F238E27FC236}">
                <a16:creationId xmlns="" xmlns:a16="http://schemas.microsoft.com/office/drawing/2014/main" id="{B4C4A495-4C6A-49E0-8118-A975B2E88321}"/>
              </a:ext>
            </a:extLst>
          </p:cNvPr>
          <p:cNvSpPr>
            <a:spLocks noGrp="1"/>
          </p:cNvSpPr>
          <p:nvPr>
            <p:ph type="body" sz="quarter" idx="14" hasCustomPrompt="1"/>
          </p:nvPr>
        </p:nvSpPr>
        <p:spPr>
          <a:xfrm>
            <a:off x="3556201" y="4005064"/>
            <a:ext cx="2052638" cy="647700"/>
          </a:xfrm>
          <a:prstGeom prst="rect">
            <a:avLst/>
          </a:prstGeom>
        </p:spPr>
        <p:txBody>
          <a:bodyPr/>
          <a:lstStyle>
            <a:lvl1pPr algn="ctr">
              <a:defRPr/>
            </a:lvl1pPr>
            <a:lvl2pPr marL="342900" indent="0">
              <a:buNone/>
              <a:defRPr/>
            </a:lvl2pPr>
          </a:lstStyle>
          <a:p>
            <a:pPr lvl="0"/>
            <a:r>
              <a:rPr lang="en-US" dirty="0"/>
              <a:t>Click to insert text</a:t>
            </a:r>
          </a:p>
        </p:txBody>
      </p:sp>
      <p:sp>
        <p:nvSpPr>
          <p:cNvPr id="33" name="Text Placeholder 30">
            <a:extLst>
              <a:ext uri="{FF2B5EF4-FFF2-40B4-BE49-F238E27FC236}">
                <a16:creationId xmlns="" xmlns:a16="http://schemas.microsoft.com/office/drawing/2014/main" id="{8C784D9E-AFE4-47BA-87D1-E386C20ED64C}"/>
              </a:ext>
            </a:extLst>
          </p:cNvPr>
          <p:cNvSpPr>
            <a:spLocks noGrp="1"/>
          </p:cNvSpPr>
          <p:nvPr>
            <p:ph type="body" sz="quarter" idx="15" hasCustomPrompt="1"/>
          </p:nvPr>
        </p:nvSpPr>
        <p:spPr>
          <a:xfrm>
            <a:off x="6258570" y="4005064"/>
            <a:ext cx="2052638" cy="647700"/>
          </a:xfrm>
          <a:prstGeom prst="rect">
            <a:avLst/>
          </a:prstGeom>
        </p:spPr>
        <p:txBody>
          <a:bodyPr/>
          <a:lstStyle>
            <a:lvl1pPr algn="ctr">
              <a:defRPr/>
            </a:lvl1pPr>
            <a:lvl2pPr marL="342900" indent="0">
              <a:buNone/>
              <a:defRPr/>
            </a:lvl2pPr>
          </a:lstStyle>
          <a:p>
            <a:pPr lvl="0"/>
            <a:r>
              <a:rPr lang="en-US" dirty="0"/>
              <a:t>Click to insert text</a:t>
            </a:r>
          </a:p>
        </p:txBody>
      </p:sp>
      <p:sp>
        <p:nvSpPr>
          <p:cNvPr id="37" name="Text Placeholder 36">
            <a:extLst>
              <a:ext uri="{FF2B5EF4-FFF2-40B4-BE49-F238E27FC236}">
                <a16:creationId xmlns="" xmlns:a16="http://schemas.microsoft.com/office/drawing/2014/main" id="{38EBB49C-19EA-4D54-98F7-9E9FF53FD1B6}"/>
              </a:ext>
            </a:extLst>
          </p:cNvPr>
          <p:cNvSpPr>
            <a:spLocks noGrp="1"/>
          </p:cNvSpPr>
          <p:nvPr>
            <p:ph type="body" sz="quarter" idx="16" hasCustomPrompt="1"/>
          </p:nvPr>
        </p:nvSpPr>
        <p:spPr>
          <a:xfrm>
            <a:off x="6258570" y="4941889"/>
            <a:ext cx="2052638" cy="935037"/>
          </a:xfrm>
          <a:prstGeom prst="rect">
            <a:avLst/>
          </a:prstGeom>
        </p:spPr>
        <p:txBody>
          <a:bodyPr>
            <a:normAutofit/>
          </a:bodyPr>
          <a:lstStyle>
            <a:lvl1pPr>
              <a:defRPr sz="1050"/>
            </a:lvl1pPr>
          </a:lstStyle>
          <a:p>
            <a:pPr lvl="0"/>
            <a:r>
              <a:rPr lang="en-US" dirty="0"/>
              <a:t>Click to insert text</a:t>
            </a:r>
          </a:p>
        </p:txBody>
      </p:sp>
      <p:sp>
        <p:nvSpPr>
          <p:cNvPr id="38" name="Text Placeholder 36">
            <a:extLst>
              <a:ext uri="{FF2B5EF4-FFF2-40B4-BE49-F238E27FC236}">
                <a16:creationId xmlns="" xmlns:a16="http://schemas.microsoft.com/office/drawing/2014/main" id="{914F5F94-C619-4353-985D-517B9A1ED51A}"/>
              </a:ext>
            </a:extLst>
          </p:cNvPr>
          <p:cNvSpPr>
            <a:spLocks noGrp="1"/>
          </p:cNvSpPr>
          <p:nvPr>
            <p:ph type="body" sz="quarter" idx="17" hasCustomPrompt="1"/>
          </p:nvPr>
        </p:nvSpPr>
        <p:spPr>
          <a:xfrm>
            <a:off x="3556201" y="4919316"/>
            <a:ext cx="2052638" cy="935037"/>
          </a:xfrm>
          <a:prstGeom prst="rect">
            <a:avLst/>
          </a:prstGeom>
        </p:spPr>
        <p:txBody>
          <a:bodyPr>
            <a:normAutofit/>
          </a:bodyPr>
          <a:lstStyle>
            <a:lvl1pPr>
              <a:defRPr sz="1050"/>
            </a:lvl1pPr>
          </a:lstStyle>
          <a:p>
            <a:pPr lvl="0"/>
            <a:r>
              <a:rPr lang="en-US" dirty="0"/>
              <a:t>Click to insert text</a:t>
            </a:r>
          </a:p>
        </p:txBody>
      </p:sp>
      <p:sp>
        <p:nvSpPr>
          <p:cNvPr id="39" name="Text Placeholder 36">
            <a:extLst>
              <a:ext uri="{FF2B5EF4-FFF2-40B4-BE49-F238E27FC236}">
                <a16:creationId xmlns="" xmlns:a16="http://schemas.microsoft.com/office/drawing/2014/main" id="{43904984-B2AA-40BC-977A-39D263DD919B}"/>
              </a:ext>
            </a:extLst>
          </p:cNvPr>
          <p:cNvSpPr>
            <a:spLocks noGrp="1"/>
          </p:cNvSpPr>
          <p:nvPr>
            <p:ph type="body" sz="quarter" idx="18" hasCustomPrompt="1"/>
          </p:nvPr>
        </p:nvSpPr>
        <p:spPr>
          <a:xfrm>
            <a:off x="853831" y="4919316"/>
            <a:ext cx="2052638" cy="935037"/>
          </a:xfrm>
          <a:prstGeom prst="rect">
            <a:avLst/>
          </a:prstGeom>
        </p:spPr>
        <p:txBody>
          <a:bodyPr>
            <a:normAutofit/>
          </a:bodyPr>
          <a:lstStyle>
            <a:lvl1pPr>
              <a:defRPr sz="1050"/>
            </a:lvl1pPr>
          </a:lstStyle>
          <a:p>
            <a:pPr lvl="0"/>
            <a:r>
              <a:rPr lang="en-US" dirty="0"/>
              <a:t>Click to insert text</a:t>
            </a:r>
          </a:p>
        </p:txBody>
      </p:sp>
      <p:sp>
        <p:nvSpPr>
          <p:cNvPr id="18"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9"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41508353"/>
      </p:ext>
    </p:extLst>
  </p:cSld>
  <p:clrMapOvr>
    <a:overrideClrMapping bg1="lt1" tx1="dk1" bg2="lt2" tx2="dk2" accent1="accent1" accent2="accent2" accent3="accent3" accent4="accent4" accent5="accent5" accent6="accent6" hlink="hlink" folHlink="folHlink"/>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ext with Shapes - Layout5">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 xmlns:a16="http://schemas.microsoft.com/office/drawing/2014/main" id="{C50C01FB-E2BF-4470-A153-6F7BF3CCF3F9}"/>
              </a:ext>
            </a:extLst>
          </p:cNvPr>
          <p:cNvSpPr/>
          <p:nvPr userDrawn="1"/>
        </p:nvSpPr>
        <p:spPr>
          <a:xfrm>
            <a:off x="0" y="4437112"/>
            <a:ext cx="9144000" cy="2420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34" name="Text Placeholder 7">
            <a:extLst>
              <a:ext uri="{FF2B5EF4-FFF2-40B4-BE49-F238E27FC236}">
                <a16:creationId xmlns="" xmlns:a16="http://schemas.microsoft.com/office/drawing/2014/main" id="{A4F8F9B7-22AF-440B-AF0A-78B650932C21}"/>
              </a:ext>
            </a:extLst>
          </p:cNvPr>
          <p:cNvSpPr>
            <a:spLocks noGrp="1"/>
          </p:cNvSpPr>
          <p:nvPr>
            <p:ph type="body" sz="quarter" idx="32" hasCustomPrompt="1"/>
          </p:nvPr>
        </p:nvSpPr>
        <p:spPr>
          <a:xfrm>
            <a:off x="305992" y="1700808"/>
            <a:ext cx="4374356" cy="432048"/>
          </a:xfrm>
          <a:prstGeom prst="rect">
            <a:avLst/>
          </a:prstGeom>
        </p:spPr>
        <p:txBody>
          <a:bodyPr anchor="ctr">
            <a:noAutofit/>
          </a:bodyPr>
          <a:lstStyle>
            <a:lvl1pPr>
              <a:lnSpc>
                <a:spcPts val="1650"/>
              </a:lnSpc>
              <a:spcAft>
                <a:spcPts val="0"/>
              </a:spcAft>
              <a:defRPr sz="1350">
                <a:solidFill>
                  <a:srgbClr val="12ABDB"/>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title</a:t>
            </a:r>
          </a:p>
        </p:txBody>
      </p:sp>
      <p:pic>
        <p:nvPicPr>
          <p:cNvPr id="14" name="Graphic 13">
            <a:extLst>
              <a:ext uri="{FF2B5EF4-FFF2-40B4-BE49-F238E27FC236}">
                <a16:creationId xmlns="" xmlns:a16="http://schemas.microsoft.com/office/drawing/2014/main" id="{CBFCF213-9AB8-422B-8F8D-9F6A01ED15F1}"/>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r="13305" b="8553"/>
          <a:stretch>
            <a:fillRect/>
          </a:stretch>
        </p:blipFill>
        <p:spPr>
          <a:xfrm rot="19314106">
            <a:off x="7568554" y="-166653"/>
            <a:ext cx="2641971" cy="5177025"/>
          </a:xfrm>
          <a:custGeom>
            <a:avLst/>
            <a:gdLst>
              <a:gd name="connsiteX0" fmla="*/ 3522628 w 3522628"/>
              <a:gd name="connsiteY0" fmla="*/ 891962 h 5177025"/>
              <a:gd name="connsiteX1" fmla="*/ 162923 w 3522628"/>
              <a:gd name="connsiteY1" fmla="*/ 5177025 h 5177025"/>
              <a:gd name="connsiteX2" fmla="*/ 0 w 3522628"/>
              <a:gd name="connsiteY2" fmla="*/ 5049285 h 5177025"/>
              <a:gd name="connsiteX3" fmla="*/ 0 w 3522628"/>
              <a:gd name="connsiteY3" fmla="*/ 1923687 h 5177025"/>
              <a:gd name="connsiteX4" fmla="*/ 1508267 w 3522628"/>
              <a:gd name="connsiteY4" fmla="*/ 0 h 5177025"/>
              <a:gd name="connsiteX5" fmla="*/ 2384994 w 3522628"/>
              <a:gd name="connsiteY5" fmla="*/ 0 h 51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2628" h="5177025">
                <a:moveTo>
                  <a:pt x="3522628" y="891962"/>
                </a:moveTo>
                <a:lnTo>
                  <a:pt x="162923" y="5177025"/>
                </a:lnTo>
                <a:lnTo>
                  <a:pt x="0" y="5049285"/>
                </a:lnTo>
                <a:lnTo>
                  <a:pt x="0" y="1923687"/>
                </a:lnTo>
                <a:lnTo>
                  <a:pt x="1508267" y="0"/>
                </a:lnTo>
                <a:lnTo>
                  <a:pt x="2384994" y="0"/>
                </a:lnTo>
                <a:close/>
              </a:path>
            </a:pathLst>
          </a:custGeom>
        </p:spPr>
      </p:pic>
      <p:sp>
        <p:nvSpPr>
          <p:cNvPr id="40" name="Text Placeholder 7">
            <a:extLst>
              <a:ext uri="{FF2B5EF4-FFF2-40B4-BE49-F238E27FC236}">
                <a16:creationId xmlns="" xmlns:a16="http://schemas.microsoft.com/office/drawing/2014/main" id="{6343BDF6-D0DB-4726-8EA9-DA3DE0DFDE11}"/>
              </a:ext>
            </a:extLst>
          </p:cNvPr>
          <p:cNvSpPr>
            <a:spLocks noGrp="1"/>
          </p:cNvSpPr>
          <p:nvPr>
            <p:ph type="body" sz="quarter" idx="35" hasCustomPrompt="1"/>
          </p:nvPr>
        </p:nvSpPr>
        <p:spPr>
          <a:xfrm>
            <a:off x="463507" y="5585038"/>
            <a:ext cx="1269337" cy="432048"/>
          </a:xfrm>
          <a:prstGeom prst="rect">
            <a:avLst/>
          </a:prstGeom>
        </p:spPr>
        <p:txBody>
          <a:bodyPr anchor="ctr">
            <a:noAutofit/>
          </a:bodyPr>
          <a:lstStyle>
            <a:lvl1pPr algn="ctr">
              <a:lnSpc>
                <a:spcPts val="1050"/>
              </a:lnSpc>
              <a:spcAft>
                <a:spcPts val="0"/>
              </a:spcAft>
              <a:defRPr sz="975">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1" name="Text Placeholder 7">
            <a:extLst>
              <a:ext uri="{FF2B5EF4-FFF2-40B4-BE49-F238E27FC236}">
                <a16:creationId xmlns="" xmlns:a16="http://schemas.microsoft.com/office/drawing/2014/main" id="{3B423489-C448-4223-A3F1-FAB0DF95C7E0}"/>
              </a:ext>
            </a:extLst>
          </p:cNvPr>
          <p:cNvSpPr>
            <a:spLocks noGrp="1"/>
          </p:cNvSpPr>
          <p:nvPr>
            <p:ph type="body" sz="quarter" idx="36" hasCustomPrompt="1"/>
          </p:nvPr>
        </p:nvSpPr>
        <p:spPr>
          <a:xfrm>
            <a:off x="1883367" y="5585038"/>
            <a:ext cx="1269337" cy="432048"/>
          </a:xfrm>
          <a:prstGeom prst="rect">
            <a:avLst/>
          </a:prstGeom>
        </p:spPr>
        <p:txBody>
          <a:bodyPr anchor="ctr">
            <a:noAutofit/>
          </a:bodyPr>
          <a:lstStyle>
            <a:lvl1pPr algn="ctr">
              <a:lnSpc>
                <a:spcPts val="1050"/>
              </a:lnSpc>
              <a:spcAft>
                <a:spcPts val="0"/>
              </a:spcAft>
              <a:defRPr sz="975">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2" name="Text Placeholder 7">
            <a:extLst>
              <a:ext uri="{FF2B5EF4-FFF2-40B4-BE49-F238E27FC236}">
                <a16:creationId xmlns="" xmlns:a16="http://schemas.microsoft.com/office/drawing/2014/main" id="{415D3B99-29BD-4D4A-BD25-28628B5AD295}"/>
              </a:ext>
            </a:extLst>
          </p:cNvPr>
          <p:cNvSpPr>
            <a:spLocks noGrp="1"/>
          </p:cNvSpPr>
          <p:nvPr>
            <p:ph type="body" sz="quarter" idx="37" hasCustomPrompt="1"/>
          </p:nvPr>
        </p:nvSpPr>
        <p:spPr>
          <a:xfrm>
            <a:off x="3303228" y="5585038"/>
            <a:ext cx="1269337" cy="432048"/>
          </a:xfrm>
          <a:prstGeom prst="rect">
            <a:avLst/>
          </a:prstGeom>
        </p:spPr>
        <p:txBody>
          <a:bodyPr anchor="ctr">
            <a:noAutofit/>
          </a:bodyPr>
          <a:lstStyle>
            <a:lvl1pPr algn="ctr">
              <a:lnSpc>
                <a:spcPts val="1050"/>
              </a:lnSpc>
              <a:spcAft>
                <a:spcPts val="0"/>
              </a:spcAft>
              <a:defRPr sz="975">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3" name="Text Placeholder 7">
            <a:extLst>
              <a:ext uri="{FF2B5EF4-FFF2-40B4-BE49-F238E27FC236}">
                <a16:creationId xmlns="" xmlns:a16="http://schemas.microsoft.com/office/drawing/2014/main" id="{FB92CCBF-AD9B-4B1F-81E0-1F58CD476991}"/>
              </a:ext>
            </a:extLst>
          </p:cNvPr>
          <p:cNvSpPr>
            <a:spLocks noGrp="1"/>
          </p:cNvSpPr>
          <p:nvPr>
            <p:ph type="body" sz="quarter" idx="38" hasCustomPrompt="1"/>
          </p:nvPr>
        </p:nvSpPr>
        <p:spPr>
          <a:xfrm>
            <a:off x="4723088" y="5585038"/>
            <a:ext cx="1269337" cy="432048"/>
          </a:xfrm>
          <a:prstGeom prst="rect">
            <a:avLst/>
          </a:prstGeom>
        </p:spPr>
        <p:txBody>
          <a:bodyPr anchor="ctr">
            <a:noAutofit/>
          </a:bodyPr>
          <a:lstStyle>
            <a:lvl1pPr algn="ctr">
              <a:lnSpc>
                <a:spcPts val="1050"/>
              </a:lnSpc>
              <a:spcAft>
                <a:spcPts val="0"/>
              </a:spcAft>
              <a:defRPr sz="975">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4" name="Text Placeholder 7">
            <a:extLst>
              <a:ext uri="{FF2B5EF4-FFF2-40B4-BE49-F238E27FC236}">
                <a16:creationId xmlns="" xmlns:a16="http://schemas.microsoft.com/office/drawing/2014/main" id="{429263E9-C628-4DAE-AAF4-D4C456E5A7F2}"/>
              </a:ext>
            </a:extLst>
          </p:cNvPr>
          <p:cNvSpPr>
            <a:spLocks noGrp="1"/>
          </p:cNvSpPr>
          <p:nvPr>
            <p:ph type="body" sz="quarter" idx="39" hasCustomPrompt="1"/>
          </p:nvPr>
        </p:nvSpPr>
        <p:spPr>
          <a:xfrm>
            <a:off x="6142948" y="5585038"/>
            <a:ext cx="1269337" cy="432048"/>
          </a:xfrm>
          <a:prstGeom prst="rect">
            <a:avLst/>
          </a:prstGeom>
        </p:spPr>
        <p:txBody>
          <a:bodyPr anchor="ctr">
            <a:noAutofit/>
          </a:bodyPr>
          <a:lstStyle>
            <a:lvl1pPr algn="ctr">
              <a:lnSpc>
                <a:spcPts val="1050"/>
              </a:lnSpc>
              <a:spcAft>
                <a:spcPts val="0"/>
              </a:spcAft>
              <a:defRPr sz="975">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5" name="Text Placeholder 7">
            <a:extLst>
              <a:ext uri="{FF2B5EF4-FFF2-40B4-BE49-F238E27FC236}">
                <a16:creationId xmlns="" xmlns:a16="http://schemas.microsoft.com/office/drawing/2014/main" id="{266B7D82-19EF-4C8A-8D75-AEA2758E426F}"/>
              </a:ext>
            </a:extLst>
          </p:cNvPr>
          <p:cNvSpPr>
            <a:spLocks noGrp="1"/>
          </p:cNvSpPr>
          <p:nvPr>
            <p:ph type="body" sz="quarter" idx="40"/>
          </p:nvPr>
        </p:nvSpPr>
        <p:spPr>
          <a:xfrm>
            <a:off x="7562808" y="5585038"/>
            <a:ext cx="1269337" cy="432048"/>
          </a:xfrm>
          <a:prstGeom prst="rect">
            <a:avLst/>
          </a:prstGeom>
        </p:spPr>
        <p:txBody>
          <a:bodyPr anchor="ctr">
            <a:noAutofit/>
          </a:bodyPr>
          <a:lstStyle>
            <a:lvl1pPr algn="r">
              <a:lnSpc>
                <a:spcPts val="1200"/>
              </a:lnSpc>
              <a:defRPr sz="1050" b="1">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smtClean="0"/>
              <a:t>Click to edit Master text styles</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6"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4"/>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20" name="Text Placeholder 7">
            <a:extLst>
              <a:ext uri="{FF2B5EF4-FFF2-40B4-BE49-F238E27FC236}">
                <a16:creationId xmlns="" xmlns:a16="http://schemas.microsoft.com/office/drawing/2014/main" id="{9228FC83-C11D-47F2-8BDE-B10D125E5E87}"/>
              </a:ext>
            </a:extLst>
          </p:cNvPr>
          <p:cNvSpPr>
            <a:spLocks noGrp="1"/>
          </p:cNvSpPr>
          <p:nvPr>
            <p:ph type="body" sz="quarter" idx="41" hasCustomPrompt="1"/>
          </p:nvPr>
        </p:nvSpPr>
        <p:spPr>
          <a:xfrm>
            <a:off x="319866" y="2326857"/>
            <a:ext cx="2361924"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1" name="Text Placeholder 7">
            <a:extLst>
              <a:ext uri="{FF2B5EF4-FFF2-40B4-BE49-F238E27FC236}">
                <a16:creationId xmlns="" xmlns:a16="http://schemas.microsoft.com/office/drawing/2014/main" id="{9228FC83-C11D-47F2-8BDE-B10D125E5E87}"/>
              </a:ext>
            </a:extLst>
          </p:cNvPr>
          <p:cNvSpPr>
            <a:spLocks noGrp="1"/>
          </p:cNvSpPr>
          <p:nvPr>
            <p:ph type="body" sz="quarter" idx="42" hasCustomPrompt="1"/>
          </p:nvPr>
        </p:nvSpPr>
        <p:spPr>
          <a:xfrm>
            <a:off x="2895516" y="2326857"/>
            <a:ext cx="2361924"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 xmlns:a16="http://schemas.microsoft.com/office/drawing/2014/main" id="{9228FC83-C11D-47F2-8BDE-B10D125E5E87}"/>
              </a:ext>
            </a:extLst>
          </p:cNvPr>
          <p:cNvSpPr>
            <a:spLocks noGrp="1"/>
          </p:cNvSpPr>
          <p:nvPr>
            <p:ph type="body" sz="quarter" idx="43" hasCustomPrompt="1"/>
          </p:nvPr>
        </p:nvSpPr>
        <p:spPr>
          <a:xfrm>
            <a:off x="5471165" y="2326857"/>
            <a:ext cx="2361924"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3"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 xmlns:asvg="http://schemas.microsoft.com/office/drawing/2016/SVG/main" r:embed="rId6"/>
              </a:ext>
            </a:extLst>
          </a:blip>
          <a:srcRect l="81836" t="-4713" b="16530"/>
          <a:stretch/>
        </p:blipFill>
        <p:spPr>
          <a:xfrm>
            <a:off x="8660845" y="188640"/>
            <a:ext cx="318267" cy="459624"/>
          </a:xfrm>
          <a:prstGeom prst="rect">
            <a:avLst/>
          </a:prstGeom>
        </p:spPr>
      </p:pic>
      <p:cxnSp>
        <p:nvCxnSpPr>
          <p:cNvPr id="24" name="Straight Connector 23">
            <a:extLst>
              <a:ext uri="{FF2B5EF4-FFF2-40B4-BE49-F238E27FC236}">
                <a16:creationId xmlns="" xmlns:a16="http://schemas.microsoft.com/office/drawing/2014/main" id="{0FF5023A-0693-40EF-A144-6A5D8AD8789F}"/>
              </a:ext>
            </a:extLst>
          </p:cNvPr>
          <p:cNvCxnSpPr>
            <a:cxnSpLocks/>
          </p:cNvCxnSpPr>
          <p:nvPr userDrawn="1"/>
        </p:nvCxnSpPr>
        <p:spPr>
          <a:xfrm>
            <a:off x="305992" y="2235647"/>
            <a:ext cx="7527098" cy="0"/>
          </a:xfrm>
          <a:prstGeom prst="line">
            <a:avLst/>
          </a:prstGeom>
          <a:solidFill>
            <a:schemeClr val="tx1"/>
          </a:solidFill>
          <a:ln w="47625" cap="flat">
            <a:solidFill>
              <a:schemeClr val="bg1">
                <a:lumMod val="85000"/>
              </a:schemeClr>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8252655"/>
      </p:ext>
    </p:extLst>
  </p:cSld>
  <p:clrMapOvr>
    <a:overrideClrMapping bg1="lt1" tx1="dk1" bg2="lt2" tx2="dk2" accent1="accent1" accent2="accent2" accent3="accent3" accent4="accent4" accent5="accent5" accent6="accent6" hlink="hlink" folHlink="folHlink"/>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Organization Chart">
    <p:bg>
      <p:bgRef idx="1001">
        <a:schemeClr val="bg1"/>
      </p:bgRef>
    </p:bg>
    <p:spTree>
      <p:nvGrpSpPr>
        <p:cNvPr id="1" name=""/>
        <p:cNvGrpSpPr/>
        <p:nvPr/>
      </p:nvGrpSpPr>
      <p:grpSpPr>
        <a:xfrm>
          <a:off x="0" y="0"/>
          <a:ext cx="0" cy="0"/>
          <a:chOff x="0" y="0"/>
          <a:chExt cx="0" cy="0"/>
        </a:xfrm>
      </p:grpSpPr>
      <p:sp>
        <p:nvSpPr>
          <p:cNvPr id="42" name="Text Placeholder 7">
            <a:extLst>
              <a:ext uri="{FF2B5EF4-FFF2-40B4-BE49-F238E27FC236}">
                <a16:creationId xmlns="" xmlns:a16="http://schemas.microsoft.com/office/drawing/2014/main" id="{5889F4BD-9B8F-420C-96FD-C732EE0EE6BD}"/>
              </a:ext>
            </a:extLst>
          </p:cNvPr>
          <p:cNvSpPr>
            <a:spLocks noGrp="1"/>
          </p:cNvSpPr>
          <p:nvPr>
            <p:ph type="body" sz="quarter" idx="38" hasCustomPrompt="1"/>
          </p:nvPr>
        </p:nvSpPr>
        <p:spPr>
          <a:xfrm>
            <a:off x="500063" y="5733255"/>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3" name="Text Placeholder 7">
            <a:extLst>
              <a:ext uri="{FF2B5EF4-FFF2-40B4-BE49-F238E27FC236}">
                <a16:creationId xmlns="" xmlns:a16="http://schemas.microsoft.com/office/drawing/2014/main" id="{E26F6CC5-0FBD-4B39-8067-DA4CA3D08DF5}"/>
              </a:ext>
            </a:extLst>
          </p:cNvPr>
          <p:cNvSpPr>
            <a:spLocks noGrp="1"/>
          </p:cNvSpPr>
          <p:nvPr>
            <p:ph type="body" sz="quarter" idx="39" hasCustomPrompt="1"/>
          </p:nvPr>
        </p:nvSpPr>
        <p:spPr>
          <a:xfrm>
            <a:off x="2095623" y="5737641"/>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4" name="Text Placeholder 7">
            <a:extLst>
              <a:ext uri="{FF2B5EF4-FFF2-40B4-BE49-F238E27FC236}">
                <a16:creationId xmlns="" xmlns:a16="http://schemas.microsoft.com/office/drawing/2014/main" id="{6D83DCD9-FC24-4ACE-8B52-269E78EA5154}"/>
              </a:ext>
            </a:extLst>
          </p:cNvPr>
          <p:cNvSpPr>
            <a:spLocks noGrp="1"/>
          </p:cNvSpPr>
          <p:nvPr>
            <p:ph type="body" sz="quarter" idx="40" hasCustomPrompt="1"/>
          </p:nvPr>
        </p:nvSpPr>
        <p:spPr>
          <a:xfrm>
            <a:off x="3695605" y="5737641"/>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5" name="Text Placeholder 7">
            <a:extLst>
              <a:ext uri="{FF2B5EF4-FFF2-40B4-BE49-F238E27FC236}">
                <a16:creationId xmlns="" xmlns:a16="http://schemas.microsoft.com/office/drawing/2014/main" id="{75441542-8C67-4120-B77E-FF0148E22F4B}"/>
              </a:ext>
            </a:extLst>
          </p:cNvPr>
          <p:cNvSpPr>
            <a:spLocks noGrp="1"/>
          </p:cNvSpPr>
          <p:nvPr>
            <p:ph type="body" sz="quarter" idx="41" hasCustomPrompt="1"/>
          </p:nvPr>
        </p:nvSpPr>
        <p:spPr>
          <a:xfrm>
            <a:off x="5295150" y="5733156"/>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6" name="Text Placeholder 7">
            <a:extLst>
              <a:ext uri="{FF2B5EF4-FFF2-40B4-BE49-F238E27FC236}">
                <a16:creationId xmlns="" xmlns:a16="http://schemas.microsoft.com/office/drawing/2014/main" id="{B4323275-6F19-499D-9A1B-2C56B8029E99}"/>
              </a:ext>
            </a:extLst>
          </p:cNvPr>
          <p:cNvSpPr>
            <a:spLocks noGrp="1"/>
          </p:cNvSpPr>
          <p:nvPr>
            <p:ph type="body" sz="quarter" idx="42" hasCustomPrompt="1"/>
          </p:nvPr>
        </p:nvSpPr>
        <p:spPr>
          <a:xfrm>
            <a:off x="6894695" y="5733156"/>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39" name="Text Placeholder 7">
            <a:extLst>
              <a:ext uri="{FF2B5EF4-FFF2-40B4-BE49-F238E27FC236}">
                <a16:creationId xmlns="" xmlns:a16="http://schemas.microsoft.com/office/drawing/2014/main" id="{5AAEF36F-2753-4DC6-898C-49B56113E4F4}"/>
              </a:ext>
            </a:extLst>
          </p:cNvPr>
          <p:cNvSpPr>
            <a:spLocks noGrp="1"/>
          </p:cNvSpPr>
          <p:nvPr>
            <p:ph type="body" sz="quarter" idx="37" hasCustomPrompt="1"/>
          </p:nvPr>
        </p:nvSpPr>
        <p:spPr>
          <a:xfrm>
            <a:off x="2735796" y="1958081"/>
            <a:ext cx="1080120" cy="1152128"/>
          </a:xfrm>
          <a:prstGeom prst="rect">
            <a:avLst/>
          </a:prstGeom>
          <a:solidFill>
            <a:srgbClr val="0070AD"/>
          </a:solidFill>
        </p:spPr>
        <p:txBody>
          <a:bodyPr rIns="0" anchor="ctr">
            <a:noAutofit/>
          </a:bodyPr>
          <a:lstStyle>
            <a:lvl1pPr algn="ctr">
              <a:lnSpc>
                <a:spcPts val="1350"/>
              </a:lnSpc>
              <a:spcBef>
                <a:spcPts val="0"/>
              </a:spcBef>
              <a:spcAft>
                <a:spcPts val="0"/>
              </a:spcAft>
              <a:defRPr sz="1200" b="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Insert Group Name</a:t>
            </a:r>
          </a:p>
        </p:txBody>
      </p:sp>
      <p:sp>
        <p:nvSpPr>
          <p:cNvPr id="37" name="Text Placeholder 7">
            <a:extLst>
              <a:ext uri="{FF2B5EF4-FFF2-40B4-BE49-F238E27FC236}">
                <a16:creationId xmlns="" xmlns:a16="http://schemas.microsoft.com/office/drawing/2014/main" id="{AD94FF36-F4B8-4ED6-BB44-FDBFDBFA2A1C}"/>
              </a:ext>
            </a:extLst>
          </p:cNvPr>
          <p:cNvSpPr>
            <a:spLocks noGrp="1"/>
          </p:cNvSpPr>
          <p:nvPr>
            <p:ph type="body" sz="quarter" idx="35" hasCustomPrompt="1"/>
          </p:nvPr>
        </p:nvSpPr>
        <p:spPr>
          <a:xfrm>
            <a:off x="4788024" y="3428999"/>
            <a:ext cx="1080120" cy="1152128"/>
          </a:xfrm>
          <a:prstGeom prst="rect">
            <a:avLst/>
          </a:prstGeom>
          <a:solidFill>
            <a:srgbClr val="12ABDB"/>
          </a:solidFill>
        </p:spPr>
        <p:txBody>
          <a:bodyPr rIns="0" anchor="ctr">
            <a:noAutofit/>
          </a:bodyPr>
          <a:lstStyle>
            <a:lvl1pPr algn="ctr">
              <a:lnSpc>
                <a:spcPts val="1350"/>
              </a:lnSpc>
              <a:spcBef>
                <a:spcPts val="0"/>
              </a:spcBef>
              <a:spcAft>
                <a:spcPts val="0"/>
              </a:spcAft>
              <a:defRPr sz="1200" b="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Insert Group Name</a:t>
            </a:r>
          </a:p>
        </p:txBody>
      </p:sp>
      <p:sp>
        <p:nvSpPr>
          <p:cNvPr id="8" name="Rectangle 7">
            <a:extLst>
              <a:ext uri="{FF2B5EF4-FFF2-40B4-BE49-F238E27FC236}">
                <a16:creationId xmlns="" xmlns:a16="http://schemas.microsoft.com/office/drawing/2014/main" id="{404E50B0-1D58-4F15-A351-E3515806816D}"/>
              </a:ext>
            </a:extLst>
          </p:cNvPr>
          <p:cNvSpPr/>
          <p:nvPr/>
        </p:nvSpPr>
        <p:spPr>
          <a:xfrm>
            <a:off x="2692461" y="1916832"/>
            <a:ext cx="3759080"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kern="0">
              <a:solidFill>
                <a:srgbClr val="FFFFFF"/>
              </a:solidFill>
              <a:sym typeface="Arial"/>
            </a:endParaRPr>
          </a:p>
        </p:txBody>
      </p:sp>
      <p:sp>
        <p:nvSpPr>
          <p:cNvPr id="12" name="Rectangle 11">
            <a:extLst>
              <a:ext uri="{FF2B5EF4-FFF2-40B4-BE49-F238E27FC236}">
                <a16:creationId xmlns="" xmlns:a16="http://schemas.microsoft.com/office/drawing/2014/main" id="{AE59D603-4EF9-47FC-B148-3573A831D791}"/>
              </a:ext>
            </a:extLst>
          </p:cNvPr>
          <p:cNvSpPr/>
          <p:nvPr/>
        </p:nvSpPr>
        <p:spPr>
          <a:xfrm>
            <a:off x="4753363" y="3389316"/>
            <a:ext cx="3759080"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kern="0">
              <a:solidFill>
                <a:srgbClr val="FFFFFF"/>
              </a:solidFill>
              <a:sym typeface="Arial"/>
            </a:endParaRPr>
          </a:p>
        </p:txBody>
      </p:sp>
      <p:sp>
        <p:nvSpPr>
          <p:cNvPr id="16" name="Rectangle 15">
            <a:extLst>
              <a:ext uri="{FF2B5EF4-FFF2-40B4-BE49-F238E27FC236}">
                <a16:creationId xmlns="" xmlns:a16="http://schemas.microsoft.com/office/drawing/2014/main" id="{58AC5158-E8A1-44A7-8617-AC56F0DD1719}"/>
              </a:ext>
            </a:extLst>
          </p:cNvPr>
          <p:cNvSpPr/>
          <p:nvPr/>
        </p:nvSpPr>
        <p:spPr>
          <a:xfrm>
            <a:off x="629842" y="3389316"/>
            <a:ext cx="3759080"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kern="0">
              <a:solidFill>
                <a:srgbClr val="FFFFFF"/>
              </a:solidFill>
              <a:sym typeface="Arial"/>
            </a:endParaRPr>
          </a:p>
        </p:txBody>
      </p:sp>
      <p:sp>
        <p:nvSpPr>
          <p:cNvPr id="17" name="TextBox 16">
            <a:extLst>
              <a:ext uri="{FF2B5EF4-FFF2-40B4-BE49-F238E27FC236}">
                <a16:creationId xmlns="" xmlns:a16="http://schemas.microsoft.com/office/drawing/2014/main" id="{C761E736-25EA-4914-A717-28A039625E8C}"/>
              </a:ext>
            </a:extLst>
          </p:cNvPr>
          <p:cNvSpPr txBox="1"/>
          <p:nvPr/>
        </p:nvSpPr>
        <p:spPr>
          <a:xfrm>
            <a:off x="662507" y="3711982"/>
            <a:ext cx="929813" cy="406265"/>
          </a:xfrm>
          <a:prstGeom prst="rect">
            <a:avLst/>
          </a:prstGeom>
          <a:noFill/>
        </p:spPr>
        <p:txBody>
          <a:bodyPr wrap="square" rtlCol="0">
            <a:spAutoFit/>
          </a:bodyPr>
          <a:lstStyle/>
          <a:p>
            <a:pPr algn="r">
              <a:lnSpc>
                <a:spcPct val="85000"/>
              </a:lnSpc>
            </a:pPr>
            <a:r>
              <a:rPr lang="en-US" sz="1200" b="1" kern="0" dirty="0">
                <a:solidFill>
                  <a:schemeClr val="bg1"/>
                </a:solidFill>
                <a:latin typeface="+mj-lt"/>
                <a:ea typeface="Georgia" charset="0"/>
                <a:cs typeface="Georgia" charset="0"/>
                <a:sym typeface="Arial"/>
              </a:rPr>
              <a:t>Group Name</a:t>
            </a:r>
          </a:p>
        </p:txBody>
      </p:sp>
      <p:cxnSp>
        <p:nvCxnSpPr>
          <p:cNvPr id="19" name="Straight Connector 18">
            <a:extLst>
              <a:ext uri="{FF2B5EF4-FFF2-40B4-BE49-F238E27FC236}">
                <a16:creationId xmlns="" xmlns:a16="http://schemas.microsoft.com/office/drawing/2014/main" id="{A898D83E-9F4A-4269-9BEB-326164B60B7C}"/>
              </a:ext>
            </a:extLst>
          </p:cNvPr>
          <p:cNvCxnSpPr>
            <a:cxnSpLocks/>
          </p:cNvCxnSpPr>
          <p:nvPr userDrawn="1"/>
        </p:nvCxnSpPr>
        <p:spPr>
          <a:xfrm>
            <a:off x="3275856"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 xmlns:a16="http://schemas.microsoft.com/office/drawing/2014/main" id="{787D369E-74E6-4DE1-ADB0-EB6EF05664B8}"/>
              </a:ext>
            </a:extLst>
          </p:cNvPr>
          <p:cNvCxnSpPr>
            <a:cxnSpLocks/>
          </p:cNvCxnSpPr>
          <p:nvPr userDrawn="1"/>
        </p:nvCxnSpPr>
        <p:spPr>
          <a:xfrm>
            <a:off x="5328084"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 xmlns:a16="http://schemas.microsoft.com/office/drawing/2014/main" id="{37AB8857-3B0E-4067-BC64-A4C0AE330199}"/>
              </a:ext>
            </a:extLst>
          </p:cNvPr>
          <p:cNvCxnSpPr>
            <a:cxnSpLocks/>
          </p:cNvCxnSpPr>
          <p:nvPr userDrawn="1"/>
        </p:nvCxnSpPr>
        <p:spPr>
          <a:xfrm>
            <a:off x="4409982" y="4004369"/>
            <a:ext cx="324036"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 xmlns:a16="http://schemas.microsoft.com/office/drawing/2014/main" id="{038843B7-B08D-445C-8E69-55E9ADD60136}"/>
              </a:ext>
            </a:extLst>
          </p:cNvPr>
          <p:cNvCxnSpPr>
            <a:cxnSpLocks/>
          </p:cNvCxnSpPr>
          <p:nvPr userDrawn="1"/>
        </p:nvCxnSpPr>
        <p:spPr>
          <a:xfrm>
            <a:off x="2033718" y="4653135"/>
            <a:ext cx="0" cy="504056"/>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 xmlns:a16="http://schemas.microsoft.com/office/drawing/2014/main" id="{65716183-FC6B-4383-8EF6-37E5349AAF9A}"/>
              </a:ext>
            </a:extLst>
          </p:cNvPr>
          <p:cNvCxnSpPr>
            <a:cxnSpLocks/>
          </p:cNvCxnSpPr>
          <p:nvPr userDrawn="1"/>
        </p:nvCxnSpPr>
        <p:spPr>
          <a:xfrm>
            <a:off x="1209340" y="5226817"/>
            <a:ext cx="6441002" cy="0"/>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 xmlns:a16="http://schemas.microsoft.com/office/drawing/2014/main" id="{C480400D-CA47-444B-970B-5A484E54E6A1}"/>
              </a:ext>
            </a:extLst>
          </p:cNvPr>
          <p:cNvCxnSpPr>
            <a:cxnSpLocks/>
          </p:cNvCxnSpPr>
          <p:nvPr userDrawn="1"/>
        </p:nvCxnSpPr>
        <p:spPr>
          <a:xfrm>
            <a:off x="1223768" y="5229101"/>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 xmlns:a16="http://schemas.microsoft.com/office/drawing/2014/main" id="{813536BE-88C6-4525-9D18-D74E0DCB4682}"/>
              </a:ext>
            </a:extLst>
          </p:cNvPr>
          <p:cNvCxnSpPr>
            <a:cxnSpLocks/>
          </p:cNvCxnSpPr>
          <p:nvPr userDrawn="1"/>
        </p:nvCxnSpPr>
        <p:spPr>
          <a:xfrm>
            <a:off x="2823313" y="5229200"/>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 xmlns:a16="http://schemas.microsoft.com/office/drawing/2014/main" id="{01B274A1-2898-403F-9A81-C1625F15BF58}"/>
              </a:ext>
            </a:extLst>
          </p:cNvPr>
          <p:cNvCxnSpPr>
            <a:cxnSpLocks/>
          </p:cNvCxnSpPr>
          <p:nvPr userDrawn="1"/>
        </p:nvCxnSpPr>
        <p:spPr>
          <a:xfrm>
            <a:off x="4422858" y="5229200"/>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 xmlns:a16="http://schemas.microsoft.com/office/drawing/2014/main" id="{CC25A9B7-5673-4E49-ABD6-8D0E06EDD927}"/>
              </a:ext>
            </a:extLst>
          </p:cNvPr>
          <p:cNvCxnSpPr>
            <a:cxnSpLocks/>
          </p:cNvCxnSpPr>
          <p:nvPr userDrawn="1"/>
        </p:nvCxnSpPr>
        <p:spPr>
          <a:xfrm>
            <a:off x="6022403" y="5229200"/>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 xmlns:a16="http://schemas.microsoft.com/office/drawing/2014/main" id="{D026C540-9EA3-4699-A6BC-DF9BDF921E83}"/>
              </a:ext>
            </a:extLst>
          </p:cNvPr>
          <p:cNvCxnSpPr>
            <a:cxnSpLocks/>
          </p:cNvCxnSpPr>
          <p:nvPr userDrawn="1"/>
        </p:nvCxnSpPr>
        <p:spPr>
          <a:xfrm>
            <a:off x="7634450" y="5219675"/>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sp>
        <p:nvSpPr>
          <p:cNvPr id="34" name="Text Placeholder 7">
            <a:extLst>
              <a:ext uri="{FF2B5EF4-FFF2-40B4-BE49-F238E27FC236}">
                <a16:creationId xmlns="" xmlns:a16="http://schemas.microsoft.com/office/drawing/2014/main" id="{0853CDE9-3036-46C6-AB9B-6C5E6B531E6E}"/>
              </a:ext>
            </a:extLst>
          </p:cNvPr>
          <p:cNvSpPr>
            <a:spLocks noGrp="1"/>
          </p:cNvSpPr>
          <p:nvPr>
            <p:ph type="body" sz="quarter" idx="32" hasCustomPrompt="1"/>
          </p:nvPr>
        </p:nvSpPr>
        <p:spPr>
          <a:xfrm>
            <a:off x="3868129" y="2091773"/>
            <a:ext cx="2486069" cy="880224"/>
          </a:xfrm>
          <a:prstGeom prst="rect">
            <a:avLst/>
          </a:prstGeom>
        </p:spPr>
        <p:txBody>
          <a:bodyPr>
            <a:noAutofit/>
          </a:bodyPr>
          <a:lstStyle>
            <a:lvl1pPr>
              <a:lnSpc>
                <a:spcPts val="1050"/>
              </a:lnSpc>
              <a:spcBef>
                <a:spcPts val="0"/>
              </a:spcBef>
              <a:spcAft>
                <a:spcPts val="0"/>
              </a:spcAft>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35" name="Text Placeholder 7">
            <a:extLst>
              <a:ext uri="{FF2B5EF4-FFF2-40B4-BE49-F238E27FC236}">
                <a16:creationId xmlns="" xmlns:a16="http://schemas.microsoft.com/office/drawing/2014/main" id="{41BEF085-D952-4028-B6B4-18F2CB2BE51E}"/>
              </a:ext>
            </a:extLst>
          </p:cNvPr>
          <p:cNvSpPr>
            <a:spLocks noGrp="1"/>
          </p:cNvSpPr>
          <p:nvPr>
            <p:ph type="body" sz="quarter" idx="33" hasCustomPrompt="1"/>
          </p:nvPr>
        </p:nvSpPr>
        <p:spPr>
          <a:xfrm>
            <a:off x="1793881" y="3564257"/>
            <a:ext cx="2486069" cy="880224"/>
          </a:xfrm>
          <a:prstGeom prst="rect">
            <a:avLst/>
          </a:prstGeom>
        </p:spPr>
        <p:txBody>
          <a:bodyPr>
            <a:noAutofit/>
          </a:bodyPr>
          <a:lstStyle>
            <a:lvl1pPr>
              <a:lnSpc>
                <a:spcPts val="1050"/>
              </a:lnSpc>
              <a:spcBef>
                <a:spcPts val="0"/>
              </a:spcBef>
              <a:spcAft>
                <a:spcPts val="0"/>
              </a:spcAft>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36" name="Text Placeholder 7">
            <a:extLst>
              <a:ext uri="{FF2B5EF4-FFF2-40B4-BE49-F238E27FC236}">
                <a16:creationId xmlns="" xmlns:a16="http://schemas.microsoft.com/office/drawing/2014/main" id="{25AB3DC5-A8F4-44C0-B0E0-2B42559A081F}"/>
              </a:ext>
            </a:extLst>
          </p:cNvPr>
          <p:cNvSpPr>
            <a:spLocks noGrp="1"/>
          </p:cNvSpPr>
          <p:nvPr>
            <p:ph type="body" sz="quarter" idx="34" hasCustomPrompt="1"/>
          </p:nvPr>
        </p:nvSpPr>
        <p:spPr>
          <a:xfrm>
            <a:off x="5922466" y="3564257"/>
            <a:ext cx="2486069" cy="880224"/>
          </a:xfrm>
          <a:prstGeom prst="rect">
            <a:avLst/>
          </a:prstGeom>
        </p:spPr>
        <p:txBody>
          <a:bodyPr>
            <a:noAutofit/>
          </a:bodyPr>
          <a:lstStyle>
            <a:lvl1pPr>
              <a:lnSpc>
                <a:spcPts val="1050"/>
              </a:lnSpc>
              <a:spcBef>
                <a:spcPts val="0"/>
              </a:spcBef>
              <a:spcAft>
                <a:spcPts val="0"/>
              </a:spcAft>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38" name="Text Placeholder 7">
            <a:extLst>
              <a:ext uri="{FF2B5EF4-FFF2-40B4-BE49-F238E27FC236}">
                <a16:creationId xmlns="" xmlns:a16="http://schemas.microsoft.com/office/drawing/2014/main" id="{C9C72BE0-AF43-4AA8-8142-178566D9F143}"/>
              </a:ext>
            </a:extLst>
          </p:cNvPr>
          <p:cNvSpPr>
            <a:spLocks noGrp="1"/>
          </p:cNvSpPr>
          <p:nvPr>
            <p:ph type="body" sz="quarter" idx="36" hasCustomPrompt="1"/>
          </p:nvPr>
        </p:nvSpPr>
        <p:spPr>
          <a:xfrm>
            <a:off x="660797" y="3428106"/>
            <a:ext cx="1080120" cy="1152128"/>
          </a:xfrm>
          <a:prstGeom prst="rect">
            <a:avLst/>
          </a:prstGeom>
          <a:solidFill>
            <a:srgbClr val="12ABDB"/>
          </a:solidFill>
        </p:spPr>
        <p:txBody>
          <a:bodyPr rIns="0" anchor="ctr">
            <a:noAutofit/>
          </a:bodyPr>
          <a:lstStyle>
            <a:lvl1pPr algn="ctr">
              <a:lnSpc>
                <a:spcPts val="1350"/>
              </a:lnSpc>
              <a:spcBef>
                <a:spcPts val="0"/>
              </a:spcBef>
              <a:spcAft>
                <a:spcPts val="0"/>
              </a:spcAft>
              <a:defRPr sz="1200" b="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Insert Group Name</a:t>
            </a:r>
          </a:p>
        </p:txBody>
      </p:sp>
      <p:sp>
        <p:nvSpPr>
          <p:cNvPr id="41"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47"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4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49"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50"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40071600"/>
      </p:ext>
    </p:extLst>
  </p:cSld>
  <p:clrMapOvr>
    <a:overrideClrMapping bg1="lt1" tx1="dk1" bg2="lt2" tx2="dk2" accent1="accent1" accent2="accent2" accent3="accent3" accent4="accent4" accent5="accent5" accent6="accent6" hlink="hlink" folHlink="folHlink"/>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losing1">
    <p:spTree>
      <p:nvGrpSpPr>
        <p:cNvPr id="1" name=""/>
        <p:cNvGrpSpPr/>
        <p:nvPr/>
      </p:nvGrpSpPr>
      <p:grpSpPr>
        <a:xfrm>
          <a:off x="0" y="0"/>
          <a:ext cx="0" cy="0"/>
          <a:chOff x="0" y="0"/>
          <a:chExt cx="0" cy="0"/>
        </a:xfrm>
      </p:grpSpPr>
      <p:sp>
        <p:nvSpPr>
          <p:cNvPr id="7" name="Rectangle 6"/>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8" name="Freeform 5"/>
          <p:cNvSpPr>
            <a:spLocks/>
          </p:cNvSpPr>
          <p:nvPr userDrawn="1"/>
        </p:nvSpPr>
        <p:spPr bwMode="auto">
          <a:xfrm>
            <a:off x="-932259" y="-2656920"/>
            <a:ext cx="8076009" cy="11443496"/>
          </a:xfrm>
          <a:custGeom>
            <a:avLst/>
            <a:gdLst>
              <a:gd name="T0" fmla="*/ 854 w 3407"/>
              <a:gd name="T1" fmla="*/ 0 h 3621"/>
              <a:gd name="T2" fmla="*/ 0 w 3407"/>
              <a:gd name="T3" fmla="*/ 0 h 3621"/>
              <a:gd name="T4" fmla="*/ 0 w 3407"/>
              <a:gd name="T5" fmla="*/ 3621 h 3621"/>
              <a:gd name="T6" fmla="*/ 3407 w 3407"/>
              <a:gd name="T7" fmla="*/ 3621 h 3621"/>
              <a:gd name="T8" fmla="*/ 3407 w 3407"/>
              <a:gd name="T9" fmla="*/ 3617 h 3621"/>
              <a:gd name="T10" fmla="*/ 179 w 3407"/>
              <a:gd name="T11" fmla="*/ 3617 h 3621"/>
              <a:gd name="T12" fmla="*/ 2096 w 3407"/>
              <a:gd name="T13" fmla="*/ 1606 h 3621"/>
              <a:gd name="T14" fmla="*/ 854 w 3407"/>
              <a:gd name="T15" fmla="*/ 0 h 36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07" h="3621">
                <a:moveTo>
                  <a:pt x="854" y="0"/>
                </a:moveTo>
                <a:cubicBezTo>
                  <a:pt x="0" y="0"/>
                  <a:pt x="0" y="0"/>
                  <a:pt x="0" y="0"/>
                </a:cubicBezTo>
                <a:cubicBezTo>
                  <a:pt x="0" y="3621"/>
                  <a:pt x="0" y="3621"/>
                  <a:pt x="0" y="3621"/>
                </a:cubicBezTo>
                <a:cubicBezTo>
                  <a:pt x="3407" y="3621"/>
                  <a:pt x="3407" y="3621"/>
                  <a:pt x="3407" y="3621"/>
                </a:cubicBezTo>
                <a:cubicBezTo>
                  <a:pt x="3407" y="3617"/>
                  <a:pt x="3407" y="3617"/>
                  <a:pt x="3407" y="3617"/>
                </a:cubicBezTo>
                <a:cubicBezTo>
                  <a:pt x="179" y="3617"/>
                  <a:pt x="179" y="3617"/>
                  <a:pt x="179" y="3617"/>
                </a:cubicBezTo>
                <a:cubicBezTo>
                  <a:pt x="2551" y="2996"/>
                  <a:pt x="2421" y="1729"/>
                  <a:pt x="2096" y="1606"/>
                </a:cubicBezTo>
                <a:cubicBezTo>
                  <a:pt x="2281" y="2130"/>
                  <a:pt x="865" y="1627"/>
                  <a:pt x="854" y="0"/>
                </a:cubicBezTo>
              </a:path>
            </a:pathLst>
          </a:custGeom>
          <a:solidFill>
            <a:srgbClr val="300B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p>
        </p:txBody>
      </p:sp>
      <p:grpSp>
        <p:nvGrpSpPr>
          <p:cNvPr id="9" name="Group 8"/>
          <p:cNvGrpSpPr/>
          <p:nvPr userDrawn="1"/>
        </p:nvGrpSpPr>
        <p:grpSpPr>
          <a:xfrm>
            <a:off x="3734277" y="2404111"/>
            <a:ext cx="551260" cy="682321"/>
            <a:chOff x="5662614" y="3032124"/>
            <a:chExt cx="863600" cy="801689"/>
          </a:xfrm>
        </p:grpSpPr>
        <p:sp>
          <p:nvSpPr>
            <p:cNvPr id="10" name="Freeform 9"/>
            <p:cNvSpPr>
              <a:spLocks/>
            </p:cNvSpPr>
            <p:nvPr/>
          </p:nvSpPr>
          <p:spPr bwMode="auto">
            <a:xfrm>
              <a:off x="5959476" y="3368675"/>
              <a:ext cx="566738" cy="465138"/>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0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dirty="0"/>
            </a:p>
          </p:txBody>
        </p:sp>
        <p:sp>
          <p:nvSpPr>
            <p:cNvPr id="13" name="Freeform 12"/>
            <p:cNvSpPr>
              <a:spLocks/>
            </p:cNvSpPr>
            <p:nvPr/>
          </p:nvSpPr>
          <p:spPr bwMode="auto">
            <a:xfrm>
              <a:off x="5662614" y="3032124"/>
              <a:ext cx="863600" cy="736599"/>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5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dirty="0"/>
            </a:p>
          </p:txBody>
        </p:sp>
      </p:grpSp>
      <p:sp>
        <p:nvSpPr>
          <p:cNvPr id="14" name="Rectangle 13"/>
          <p:cNvSpPr/>
          <p:nvPr userDrawn="1"/>
        </p:nvSpPr>
        <p:spPr>
          <a:xfrm>
            <a:off x="4902138" y="2886346"/>
            <a:ext cx="3844290" cy="7703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900"/>
              </a:lnSpc>
            </a:pPr>
            <a:r>
              <a:rPr lang="en-US" sz="675" dirty="0">
                <a:solidFill>
                  <a:schemeClr val="tx1"/>
                </a:solidFill>
              </a:rPr>
              <a:t>With more than 190,000 people, Capgemini is present in over 40 countries and celebrates its 50th Anniversary year in 2017. A global leader in consulting, technology and outsourcing services, the Group reported 2016 global revenues of EUR 12.5 billion. Together with its clients, Capgemini creates and delivers business, technology and digital solutions that fit their needs, enabling them to achieve innovation and competitiveness. A deeply multicultural organization, Capgemini has developed its own way of working, </a:t>
            </a:r>
            <a:r>
              <a:rPr lang="en-US" sz="675" dirty="0">
                <a:solidFill>
                  <a:schemeClr val="accent1"/>
                </a:solidFill>
              </a:rPr>
              <a:t>the Collaborative Business Experience™</a:t>
            </a:r>
            <a:r>
              <a:rPr lang="en-US" sz="675" dirty="0">
                <a:solidFill>
                  <a:schemeClr val="tx1"/>
                </a:solidFill>
              </a:rPr>
              <a:t>, and draws on </a:t>
            </a:r>
            <a:r>
              <a:rPr lang="en-US" sz="675" dirty="0">
                <a:solidFill>
                  <a:schemeClr val="accent1"/>
                </a:solidFill>
              </a:rPr>
              <a:t>Rightshore</a:t>
            </a:r>
            <a:r>
              <a:rPr lang="en-US" sz="675" baseline="30000" dirty="0">
                <a:solidFill>
                  <a:schemeClr val="accent1"/>
                </a:solidFill>
              </a:rPr>
              <a:t>®</a:t>
            </a:r>
            <a:r>
              <a:rPr lang="en-US" sz="675" dirty="0">
                <a:solidFill>
                  <a:schemeClr val="tx1"/>
                </a:solidFill>
              </a:rPr>
              <a:t>, its worldwide delivery model.</a:t>
            </a:r>
          </a:p>
        </p:txBody>
      </p:sp>
      <p:sp>
        <p:nvSpPr>
          <p:cNvPr id="15" name="Rectangle 14"/>
          <p:cNvSpPr/>
          <p:nvPr userDrawn="1"/>
        </p:nvSpPr>
        <p:spPr>
          <a:xfrm>
            <a:off x="4902138" y="2507082"/>
            <a:ext cx="1664970" cy="1923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1500"/>
              </a:lnSpc>
            </a:pPr>
            <a:r>
              <a:rPr lang="en-US" sz="1050" dirty="0">
                <a:solidFill>
                  <a:schemeClr val="accent1"/>
                </a:solidFill>
              </a:rPr>
              <a:t>About Capgemini</a:t>
            </a:r>
          </a:p>
        </p:txBody>
      </p:sp>
      <p:sp>
        <p:nvSpPr>
          <p:cNvPr id="16" name="Rectangle 15"/>
          <p:cNvSpPr/>
          <p:nvPr userDrawn="1"/>
        </p:nvSpPr>
        <p:spPr>
          <a:xfrm>
            <a:off x="4902138" y="4235826"/>
            <a:ext cx="1543050"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900"/>
              </a:lnSpc>
              <a:spcAft>
                <a:spcPts val="450"/>
              </a:spcAft>
            </a:pPr>
            <a:r>
              <a:rPr lang="en-US" sz="675" dirty="0">
                <a:solidFill>
                  <a:schemeClr val="tx1"/>
                </a:solidFill>
              </a:rPr>
              <a:t>Learn more about us at</a:t>
            </a:r>
          </a:p>
          <a:p>
            <a:pPr algn="just">
              <a:lnSpc>
                <a:spcPts val="900"/>
              </a:lnSpc>
            </a:pPr>
            <a:r>
              <a:rPr lang="en-US" sz="1050" dirty="0">
                <a:solidFill>
                  <a:schemeClr val="accent2"/>
                </a:solidFill>
              </a:rPr>
              <a:t>www.capgemini.com</a:t>
            </a:r>
          </a:p>
        </p:txBody>
      </p:sp>
      <p:pic>
        <p:nvPicPr>
          <p:cNvPr id="17" name="Picture 2" descr="D:\My Work\Template\Icons\Social Media\LinkedIN.png">
            <a:hlinkClick r:id="rId2"/>
          </p:cNvPr>
          <p:cNvPicPr>
            <a:picLocks noChangeAspect="1" noChangeArrowheads="1"/>
          </p:cNvPicPr>
          <p:nvPr userDrawn="1"/>
        </p:nvPicPr>
        <p:blipFill>
          <a:blip r:embed="rId3" cstate="print"/>
          <a:srcRect/>
          <a:stretch>
            <a:fillRect/>
          </a:stretch>
        </p:blipFill>
        <p:spPr bwMode="auto">
          <a:xfrm>
            <a:off x="598812" y="3979258"/>
            <a:ext cx="249896" cy="333195"/>
          </a:xfrm>
          <a:prstGeom prst="rect">
            <a:avLst/>
          </a:prstGeom>
          <a:noFill/>
        </p:spPr>
      </p:pic>
      <p:pic>
        <p:nvPicPr>
          <p:cNvPr id="18" name="Picture 4" descr="D:\My Work\Template\Icons\Social Media\SlideShare.png">
            <a:hlinkClick r:id="rId4"/>
          </p:cNvPr>
          <p:cNvPicPr>
            <a:picLocks noChangeAspect="1" noChangeArrowheads="1"/>
          </p:cNvPicPr>
          <p:nvPr userDrawn="1"/>
        </p:nvPicPr>
        <p:blipFill>
          <a:blip r:embed="rId5" cstate="print"/>
          <a:srcRect/>
          <a:stretch>
            <a:fillRect/>
          </a:stretch>
        </p:blipFill>
        <p:spPr bwMode="auto">
          <a:xfrm>
            <a:off x="886345" y="3979258"/>
            <a:ext cx="249896" cy="333195"/>
          </a:xfrm>
          <a:prstGeom prst="rect">
            <a:avLst/>
          </a:prstGeom>
          <a:noFill/>
        </p:spPr>
      </p:pic>
      <p:pic>
        <p:nvPicPr>
          <p:cNvPr id="19" name="Picture 5" descr="D:\My Work\Template\Icons\Social Media\Twitter.png">
            <a:hlinkClick r:id="rId6"/>
          </p:cNvPr>
          <p:cNvPicPr>
            <a:picLocks noChangeAspect="1" noChangeArrowheads="1"/>
          </p:cNvPicPr>
          <p:nvPr userDrawn="1"/>
        </p:nvPicPr>
        <p:blipFill>
          <a:blip r:embed="rId7" cstate="print"/>
          <a:srcRect/>
          <a:stretch>
            <a:fillRect/>
          </a:stretch>
        </p:blipFill>
        <p:spPr bwMode="auto">
          <a:xfrm>
            <a:off x="1173877" y="3979258"/>
            <a:ext cx="249896" cy="333195"/>
          </a:xfrm>
          <a:prstGeom prst="rect">
            <a:avLst/>
          </a:prstGeom>
          <a:noFill/>
        </p:spPr>
      </p:pic>
      <p:pic>
        <p:nvPicPr>
          <p:cNvPr id="20" name="Picture 6" descr="D:\My Work\Template\Icons\Social Media\YouTube.png">
            <a:hlinkClick r:id="rId8"/>
          </p:cNvPr>
          <p:cNvPicPr>
            <a:picLocks noChangeAspect="1" noChangeArrowheads="1"/>
          </p:cNvPicPr>
          <p:nvPr userDrawn="1"/>
        </p:nvPicPr>
        <p:blipFill>
          <a:blip r:embed="rId9" cstate="print"/>
          <a:srcRect/>
          <a:stretch>
            <a:fillRect/>
          </a:stretch>
        </p:blipFill>
        <p:spPr bwMode="auto">
          <a:xfrm>
            <a:off x="1461409" y="3979258"/>
            <a:ext cx="249896" cy="333195"/>
          </a:xfrm>
          <a:prstGeom prst="rect">
            <a:avLst/>
          </a:prstGeom>
          <a:noFill/>
        </p:spPr>
      </p:pic>
      <p:pic>
        <p:nvPicPr>
          <p:cNvPr id="21" name="Picture 7" descr="D:\My Work\Template\Icons\Social Media\Facebook.png">
            <a:hlinkClick r:id="rId10"/>
          </p:cNvPr>
          <p:cNvPicPr>
            <a:picLocks noChangeAspect="1" noChangeArrowheads="1"/>
          </p:cNvPicPr>
          <p:nvPr userDrawn="1"/>
        </p:nvPicPr>
        <p:blipFill>
          <a:blip r:embed="rId11" cstate="print"/>
          <a:srcRect/>
          <a:stretch>
            <a:fillRect/>
          </a:stretch>
        </p:blipFill>
        <p:spPr bwMode="auto">
          <a:xfrm>
            <a:off x="311279" y="3979258"/>
            <a:ext cx="249896" cy="333195"/>
          </a:xfrm>
          <a:prstGeom prst="rect">
            <a:avLst/>
          </a:prstGeom>
          <a:noFill/>
        </p:spPr>
      </p:pic>
      <p:sp>
        <p:nvSpPr>
          <p:cNvPr id="23" name="Rectangle 22"/>
          <p:cNvSpPr/>
          <p:nvPr userDrawn="1"/>
        </p:nvSpPr>
        <p:spPr>
          <a:xfrm>
            <a:off x="311279" y="5776848"/>
            <a:ext cx="3148965" cy="433452"/>
          </a:xfrm>
          <a:prstGeom prst="rect">
            <a:avLst/>
          </a:prstGeom>
        </p:spPr>
        <p:txBody>
          <a:bodyPr wrap="square" lIns="0" tIns="0" rIns="0" bIns="0" anchor="b" anchorCtr="0">
            <a:spAutoFit/>
          </a:bodyPr>
          <a:lstStyle/>
          <a:p>
            <a:pPr>
              <a:spcAft>
                <a:spcPts val="450"/>
              </a:spcAft>
            </a:pPr>
            <a:r>
              <a:rPr lang="en-US" sz="600" noProof="0" dirty="0">
                <a:solidFill>
                  <a:schemeClr val="bg1"/>
                </a:solidFill>
                <a:latin typeface="+mn-lt"/>
                <a:cs typeface="Arial"/>
              </a:rPr>
              <a:t>This message contains information that may be privileged or confidential and is the property of the Capgemini Group.</a:t>
            </a:r>
            <a:br>
              <a:rPr lang="en-US" sz="600" noProof="0" dirty="0">
                <a:solidFill>
                  <a:schemeClr val="bg1"/>
                </a:solidFill>
                <a:latin typeface="+mn-lt"/>
                <a:cs typeface="Arial"/>
              </a:rPr>
            </a:br>
            <a:r>
              <a:rPr lang="en-US" sz="600" noProof="0" dirty="0">
                <a:solidFill>
                  <a:schemeClr val="bg1"/>
                </a:solidFill>
                <a:latin typeface="Arial"/>
                <a:cs typeface="Arial"/>
              </a:rPr>
              <a:t>Copyright © 2017 Capgemini. All rights reserved.</a:t>
            </a:r>
          </a:p>
          <a:p>
            <a:pPr marL="0" marR="0" indent="0" defTabSz="718317" rtl="0" eaLnBrk="1" fontAlgn="auto" latinLnBrk="0" hangingPunct="1">
              <a:lnSpc>
                <a:spcPct val="100000"/>
              </a:lnSpc>
              <a:spcBef>
                <a:spcPts val="0"/>
              </a:spcBef>
              <a:spcAft>
                <a:spcPts val="450"/>
              </a:spcAft>
              <a:buClrTx/>
              <a:buSzTx/>
              <a:buFontTx/>
              <a:buNone/>
              <a:tabLst/>
              <a:defRPr/>
            </a:pPr>
            <a:r>
              <a:rPr lang="en-US" sz="600" noProof="0" dirty="0">
                <a:solidFill>
                  <a:schemeClr val="bg1"/>
                </a:solidFill>
                <a:latin typeface="Arial"/>
                <a:cs typeface="Arial"/>
              </a:rPr>
              <a:t>Rightshore</a:t>
            </a:r>
            <a:r>
              <a:rPr lang="en-US" sz="600" baseline="30000" noProof="0" dirty="0">
                <a:solidFill>
                  <a:schemeClr val="bg1"/>
                </a:solidFill>
                <a:latin typeface="Arial"/>
                <a:cs typeface="Arial"/>
              </a:rPr>
              <a:t>®</a:t>
            </a:r>
            <a:r>
              <a:rPr lang="en-US" sz="600" noProof="0" dirty="0">
                <a:solidFill>
                  <a:schemeClr val="bg1"/>
                </a:solidFill>
                <a:latin typeface="Arial"/>
                <a:cs typeface="Arial"/>
              </a:rPr>
              <a:t> is a trademark belonging to Capgemini.</a:t>
            </a:r>
          </a:p>
        </p:txBody>
      </p:sp>
      <p:sp>
        <p:nvSpPr>
          <p:cNvPr id="24" name="Rectangle 23"/>
          <p:cNvSpPr/>
          <p:nvPr userDrawn="1"/>
        </p:nvSpPr>
        <p:spPr>
          <a:xfrm>
            <a:off x="4902139" y="6002553"/>
            <a:ext cx="3914774" cy="207749"/>
          </a:xfrm>
          <a:prstGeom prst="rect">
            <a:avLst/>
          </a:prstGeom>
        </p:spPr>
        <p:txBody>
          <a:bodyPr wrap="square" lIns="0" tIns="0" rIns="0" bIns="0" anchor="b" anchorCtr="0">
            <a:spAutoFit/>
          </a:bodyPr>
          <a:lstStyle/>
          <a:p>
            <a:pPr>
              <a:spcAft>
                <a:spcPts val="450"/>
              </a:spcAft>
            </a:pPr>
            <a:r>
              <a:rPr lang="en-US" sz="450" dirty="0">
                <a:cs typeface="Arial"/>
              </a:rPr>
              <a:t>This message is intended only for the person to whom it is addressed. If you are not the intended recipient, you are not authorized to read, print, retain, copy, disseminate, distribute, or use this message or any part thereof. If you receive this message in error, please notify the sender immediately and delete all copies of this message. </a:t>
            </a:r>
          </a:p>
        </p:txBody>
      </p:sp>
      <p:sp>
        <p:nvSpPr>
          <p:cNvPr id="25" name="Rectangle 24">
            <a:hlinkClick r:id="rId12"/>
          </p:cNvPr>
          <p:cNvSpPr/>
          <p:nvPr userDrawn="1"/>
        </p:nvSpPr>
        <p:spPr>
          <a:xfrm>
            <a:off x="5617427" y="3812094"/>
            <a:ext cx="1752066"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6" name="Rectangle 25">
            <a:hlinkClick r:id="rId13"/>
          </p:cNvPr>
          <p:cNvSpPr/>
          <p:nvPr userDrawn="1"/>
        </p:nvSpPr>
        <p:spPr>
          <a:xfrm>
            <a:off x="8048149" y="3812094"/>
            <a:ext cx="528638"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7" name="Rectangle 26">
            <a:hlinkClick r:id="rId14"/>
          </p:cNvPr>
          <p:cNvSpPr/>
          <p:nvPr userDrawn="1"/>
        </p:nvSpPr>
        <p:spPr>
          <a:xfrm>
            <a:off x="4899184" y="4445640"/>
            <a:ext cx="1388745" cy="183449"/>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pic>
        <p:nvPicPr>
          <p:cNvPr id="29" name="Picture 28"/>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305679" y="4434172"/>
            <a:ext cx="1920240" cy="201012"/>
          </a:xfrm>
          <a:prstGeom prst="rect">
            <a:avLst/>
          </a:prstGeom>
        </p:spPr>
      </p:pic>
    </p:spTree>
    <p:extLst>
      <p:ext uri="{BB962C8B-B14F-4D97-AF65-F5344CB8AC3E}">
        <p14:creationId xmlns:p14="http://schemas.microsoft.com/office/powerpoint/2010/main" val="80965563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type="title">
  <p:cSld name="Title Slide 1">
    <p:spTree>
      <p:nvGrpSpPr>
        <p:cNvPr id="1" name=""/>
        <p:cNvGrpSpPr/>
        <p:nvPr/>
      </p:nvGrpSpPr>
      <p:grpSpPr>
        <a:xfrm>
          <a:off x="0" y="0"/>
          <a:ext cx="0" cy="0"/>
          <a:chOff x="0" y="0"/>
          <a:chExt cx="0" cy="0"/>
        </a:xfrm>
      </p:grpSpPr>
      <p:sp>
        <p:nvSpPr>
          <p:cNvPr id="2" name="Title 1"/>
          <p:cNvSpPr>
            <a:spLocks noGrp="1"/>
          </p:cNvSpPr>
          <p:nvPr>
            <p:ph type="ctrTitle" hasCustomPrompt="1"/>
            <p:custDataLst>
              <p:tags r:id="rId1"/>
            </p:custDataLst>
          </p:nvPr>
        </p:nvSpPr>
        <p:spPr>
          <a:xfrm>
            <a:off x="0" y="2959926"/>
            <a:ext cx="5035137" cy="1098157"/>
          </a:xfrm>
        </p:spPr>
        <p:txBody>
          <a:bodyPr lIns="720000" tIns="33059" rIns="33059" bIns="33059" anchor="t"/>
          <a:lstStyle>
            <a:lvl1pPr marL="0" indent="0" algn="l">
              <a:defRPr sz="3700" b="1">
                <a:solidFill>
                  <a:schemeClr val="tx1"/>
                </a:solidFill>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2"/>
            </p:custDataLst>
          </p:nvPr>
        </p:nvSpPr>
        <p:spPr>
          <a:xfrm>
            <a:off x="4491614" y="4949633"/>
            <a:ext cx="4652387" cy="874227"/>
          </a:xfrm>
        </p:spPr>
        <p:txBody>
          <a:bodyPr lIns="720000" tIns="33059" rIns="33059" bIns="33059"/>
          <a:lstStyle>
            <a:lvl1pPr marL="0" indent="0" algn="l">
              <a:buNone/>
              <a:defRPr sz="2200" b="0">
                <a:solidFill>
                  <a:schemeClr val="tx1"/>
                </a:solidFill>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spTree>
    <p:extLst>
      <p:ext uri="{BB962C8B-B14F-4D97-AF65-F5344CB8AC3E}">
        <p14:creationId xmlns:p14="http://schemas.microsoft.com/office/powerpoint/2010/main" val="3193536585"/>
      </p:ext>
    </p:extLst>
  </p:cSld>
  <p:clrMapOvr>
    <a:masterClrMapping/>
  </p:clrMapOvr>
  <p:timing>
    <p:tnLst>
      <p:par>
        <p:cTn id="1" dur="indefinite" restart="never" nodeType="tmRoot"/>
      </p:par>
    </p:tnLst>
  </p:timing>
  <p:hf sldNum="0" hdr="0" dt="0"/>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LessonObjectiv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793764"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092280" y="1828800"/>
            <a:ext cx="2003192" cy="2011680"/>
          </a:xfrm>
          <a:prstGeom prst="rect">
            <a:avLst/>
          </a:prstGeom>
        </p:spPr>
      </p:pic>
    </p:spTree>
    <p:extLst>
      <p:ext uri="{BB962C8B-B14F-4D97-AF65-F5344CB8AC3E}">
        <p14:creationId xmlns:p14="http://schemas.microsoft.com/office/powerpoint/2010/main" val="802620266"/>
      </p:ext>
    </p:extLst>
  </p:cSld>
  <p:clrMapOvr>
    <a:masterClrMapping/>
  </p:clrMapOvr>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0" y="1"/>
          <a:ext cx="135749" cy="143985"/>
        </p:xfrm>
        <a:graphic>
          <a:graphicData uri="http://schemas.openxmlformats.org/presentationml/2006/ole">
            <mc:AlternateContent xmlns:mc="http://schemas.openxmlformats.org/markup-compatibility/2006">
              <mc:Choice xmlns:v="urn:schemas-microsoft-com:vml" Requires="v">
                <p:oleObj spid="_x0000_s10255" name="think-cell Slide" r:id="rId6" imgW="360" imgH="360" progId="">
                  <p:embed/>
                </p:oleObj>
              </mc:Choice>
              <mc:Fallback>
                <p:oleObj name="think-cell Slide" r:id="rId6" imgW="360" imgH="360"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1"/>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3"/>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4"/>
            </p:custDataLst>
          </p:nvPr>
        </p:nvSpPr>
        <p:spPr>
          <a:xfrm>
            <a:off x="298516" y="1494766"/>
            <a:ext cx="8845484"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extLst>
      <p:ext uri="{BB962C8B-B14F-4D97-AF65-F5344CB8AC3E}">
        <p14:creationId xmlns:p14="http://schemas.microsoft.com/office/powerpoint/2010/main" val="665643545"/>
      </p:ext>
    </p:extLst>
  </p:cSld>
  <p:clrMapOvr>
    <a:masterClrMapping/>
  </p:clrMapOvr>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Dem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7" y="1494766"/>
            <a:ext cx="6649748"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17410"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020272" y="1828800"/>
            <a:ext cx="2103120" cy="15554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429764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19458" name="Picture 2" descr="http://www.strategic-resume.com/wp-content/uploads/2015/08/SummaryIcon.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82885" y="1494990"/>
            <a:ext cx="16383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430255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Summar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19458" name="Picture 2" descr="http://www.strategic-resume.com/wp-content/uploads/2015/08/SummaryIcon.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82885" y="1494990"/>
            <a:ext cx="16383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1093525"/>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Assessm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20482"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70375" y="1828800"/>
            <a:ext cx="1828800" cy="18194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87061816"/>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Image and Text1 (fixe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A20ECE27-3956-4FE1-8709-933577BED3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43" y="0"/>
            <a:ext cx="9141714" cy="6858000"/>
          </a:xfrm>
          <a:prstGeom prst="rect">
            <a:avLst/>
          </a:prstGeom>
        </p:spPr>
      </p:pic>
      <p:pic>
        <p:nvPicPr>
          <p:cNvPr id="7" name="Graphic 6">
            <a:extLst>
              <a:ext uri="{FF2B5EF4-FFF2-40B4-BE49-F238E27FC236}">
                <a16:creationId xmlns="" xmlns:a16="http://schemas.microsoft.com/office/drawing/2014/main" id="{0D0D1E5A-3176-4CB4-975A-4DC18D29026C}"/>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r="23077" b="19676"/>
          <a:stretch/>
        </p:blipFill>
        <p:spPr>
          <a:xfrm rot="16200000">
            <a:off x="3202525" y="916521"/>
            <a:ext cx="6857997" cy="5024954"/>
          </a:xfrm>
          <a:prstGeom prst="rect">
            <a:avLst/>
          </a:prstGeom>
        </p:spPr>
      </p:pic>
      <p:sp>
        <p:nvSpPr>
          <p:cNvPr id="11" name="Title Placeholder 1">
            <a:extLst>
              <a:ext uri="{FF2B5EF4-FFF2-40B4-BE49-F238E27FC236}">
                <a16:creationId xmlns="" xmlns:a16="http://schemas.microsoft.com/office/drawing/2014/main" id="{AC165F49-BCC1-4C3B-91C3-5D1BB415ABF1}"/>
              </a:ext>
            </a:extLst>
          </p:cNvPr>
          <p:cNvSpPr>
            <a:spLocks noGrp="1"/>
          </p:cNvSpPr>
          <p:nvPr>
            <p:ph type="title" hasCustomPrompt="1"/>
          </p:nvPr>
        </p:nvSpPr>
        <p:spPr>
          <a:xfrm>
            <a:off x="5016274" y="4308294"/>
            <a:ext cx="2613252" cy="1721321"/>
          </a:xfrm>
          <a:prstGeom prst="rect">
            <a:avLst/>
          </a:prstGeom>
        </p:spPr>
        <p:txBody>
          <a:bodyPr vert="horz" lIns="0" tIns="0" rIns="0" bIns="45720" rtlCol="0" anchor="b">
            <a:noAutofit/>
          </a:bodyPr>
          <a:lstStyle>
            <a:lvl1pPr>
              <a:lnSpc>
                <a:spcPts val="2250"/>
              </a:lnSpc>
              <a:defRPr sz="1950">
                <a:solidFill>
                  <a:srgbClr val="2C004B"/>
                </a:solidFill>
              </a:defRPr>
            </a:lvl1pPr>
          </a:lstStyle>
          <a:p>
            <a:r>
              <a:rPr lang="en-US" dirty="0"/>
              <a:t>Click to add title</a:t>
            </a:r>
            <a:endParaRPr lang="pt-PT" dirty="0"/>
          </a:p>
        </p:txBody>
      </p:sp>
      <p:sp>
        <p:nvSpPr>
          <p:cNvPr id="12" name="Text Placeholder 7">
            <a:extLst>
              <a:ext uri="{FF2B5EF4-FFF2-40B4-BE49-F238E27FC236}">
                <a16:creationId xmlns="" xmlns:a16="http://schemas.microsoft.com/office/drawing/2014/main" id="{98BC8B91-D2A3-4F52-B4E2-1C3C1B691942}"/>
              </a:ext>
            </a:extLst>
          </p:cNvPr>
          <p:cNvSpPr>
            <a:spLocks noGrp="1"/>
          </p:cNvSpPr>
          <p:nvPr>
            <p:ph type="body" sz="quarter" idx="32" hasCustomPrompt="1"/>
          </p:nvPr>
        </p:nvSpPr>
        <p:spPr>
          <a:xfrm>
            <a:off x="305992" y="5085184"/>
            <a:ext cx="3092531" cy="944430"/>
          </a:xfrm>
          <a:prstGeom prst="rect">
            <a:avLst/>
          </a:prstGeom>
        </p:spPr>
        <p:txBody>
          <a:bodyPr anchor="b">
            <a:noAutofit/>
          </a:bodyPr>
          <a:lstStyle>
            <a:lvl1pPr>
              <a:lnSpc>
                <a:spcPts val="1650"/>
              </a:lnSpc>
              <a:spcAft>
                <a:spcPts val="0"/>
              </a:spcAft>
              <a:defRPr sz="135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pic>
        <p:nvPicPr>
          <p:cNvPr id="6"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 xmlns:asvg="http://schemas.microsoft.com/office/drawing/2016/SVG/main" r:embed="rId6"/>
              </a:ext>
            </a:extLst>
          </a:blip>
          <a:srcRect l="81836" t="-4713" b="16530"/>
          <a:stretch/>
        </p:blipFill>
        <p:spPr>
          <a:xfrm>
            <a:off x="8660845" y="188640"/>
            <a:ext cx="318267" cy="459624"/>
          </a:xfrm>
          <a:prstGeom prst="rect">
            <a:avLst/>
          </a:prstGeom>
        </p:spPr>
      </p:pic>
      <p:sp>
        <p:nvSpPr>
          <p:cNvPr id="8"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cxnSp>
        <p:nvCxnSpPr>
          <p:cNvPr id="9"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0" name="Rectangle 27">
            <a:hlinkClick r:id="rId7"/>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911507410"/>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Image and Text_2">
    <p:spTree>
      <p:nvGrpSpPr>
        <p:cNvPr id="1" name=""/>
        <p:cNvGrpSpPr/>
        <p:nvPr/>
      </p:nvGrpSpPr>
      <p:grpSpPr>
        <a:xfrm>
          <a:off x="0" y="0"/>
          <a:ext cx="0" cy="0"/>
          <a:chOff x="0" y="0"/>
          <a:chExt cx="0" cy="0"/>
        </a:xfrm>
      </p:grpSpPr>
      <p:pic>
        <p:nvPicPr>
          <p:cNvPr id="7" name="Graphic 6">
            <a:extLst>
              <a:ext uri="{FF2B5EF4-FFF2-40B4-BE49-F238E27FC236}">
                <a16:creationId xmlns="" xmlns:a16="http://schemas.microsoft.com/office/drawing/2014/main" id="{53181C41-E797-4C55-B0D0-233FF421FA83}"/>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t="20875"/>
          <a:stretch>
            <a:fillRect/>
          </a:stretch>
        </p:blipFill>
        <p:spPr>
          <a:xfrm rot="19800000" flipH="1">
            <a:off x="-1318975" y="-861399"/>
            <a:ext cx="6220148" cy="6688887"/>
          </a:xfrm>
          <a:custGeom>
            <a:avLst/>
            <a:gdLst>
              <a:gd name="connsiteX0" fmla="*/ 4973426 w 8293531"/>
              <a:gd name="connsiteY0" fmla="*/ 0 h 6688887"/>
              <a:gd name="connsiteX1" fmla="*/ 0 w 8293531"/>
              <a:gd name="connsiteY1" fmla="*/ 2871409 h 6688887"/>
              <a:gd name="connsiteX2" fmla="*/ 0 w 8293531"/>
              <a:gd name="connsiteY2" fmla="*/ 3722915 h 6688887"/>
              <a:gd name="connsiteX3" fmla="*/ 1712404 w 8293531"/>
              <a:gd name="connsiteY3" fmla="*/ 6688887 h 6688887"/>
              <a:gd name="connsiteX4" fmla="*/ 6973982 w 8293531"/>
              <a:gd name="connsiteY4" fmla="*/ 6688887 h 6688887"/>
              <a:gd name="connsiteX5" fmla="*/ 8293531 w 8293531"/>
              <a:gd name="connsiteY5" fmla="*/ 5927045 h 6688887"/>
              <a:gd name="connsiteX6" fmla="*/ 8293531 w 8293531"/>
              <a:gd name="connsiteY6" fmla="*/ 5750590 h 6688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93531" h="6688887">
                <a:moveTo>
                  <a:pt x="4973426" y="0"/>
                </a:moveTo>
                <a:lnTo>
                  <a:pt x="0" y="2871409"/>
                </a:lnTo>
                <a:lnTo>
                  <a:pt x="0" y="3722915"/>
                </a:lnTo>
                <a:lnTo>
                  <a:pt x="1712404" y="6688887"/>
                </a:lnTo>
                <a:lnTo>
                  <a:pt x="6973982" y="6688887"/>
                </a:lnTo>
                <a:lnTo>
                  <a:pt x="8293531" y="5927045"/>
                </a:lnTo>
                <a:lnTo>
                  <a:pt x="8293531" y="5750590"/>
                </a:lnTo>
                <a:close/>
              </a:path>
            </a:pathLst>
          </a:custGeom>
        </p:spPr>
      </p:pic>
      <p:sp>
        <p:nvSpPr>
          <p:cNvPr id="10" name="Picture Placeholder 17">
            <a:extLst>
              <a:ext uri="{FF2B5EF4-FFF2-40B4-BE49-F238E27FC236}">
                <a16:creationId xmlns="" xmlns:a16="http://schemas.microsoft.com/office/drawing/2014/main" id="{218E0C47-FBAF-440E-A6A0-9D14AE6071F8}"/>
              </a:ext>
            </a:extLst>
          </p:cNvPr>
          <p:cNvSpPr>
            <a:spLocks noGrp="1"/>
          </p:cNvSpPr>
          <p:nvPr>
            <p:ph type="pic" sz="quarter" idx="10"/>
          </p:nvPr>
        </p:nvSpPr>
        <p:spPr>
          <a:xfrm>
            <a:off x="0" y="-1"/>
            <a:ext cx="9144000" cy="6857998"/>
          </a:xfrm>
          <a:prstGeom prst="rect">
            <a:avLst/>
          </a:prstGeom>
          <a:noFill/>
        </p:spPr>
        <p:txBody>
          <a:bodyPr anchor="ctr"/>
          <a:lstStyle>
            <a:lvl1pPr algn="ctr">
              <a:defRPr/>
            </a:lvl1pPr>
          </a:lstStyle>
          <a:p>
            <a:r>
              <a:rPr lang="en-US" smtClean="0"/>
              <a:t>Click icon to add picture</a:t>
            </a:r>
            <a:endParaRPr lang="pt-PT" dirty="0"/>
          </a:p>
        </p:txBody>
      </p:sp>
      <p:sp>
        <p:nvSpPr>
          <p:cNvPr id="11" name="Title Placeholder 1">
            <a:extLst>
              <a:ext uri="{FF2B5EF4-FFF2-40B4-BE49-F238E27FC236}">
                <a16:creationId xmlns="" xmlns:a16="http://schemas.microsoft.com/office/drawing/2014/main" id="{AC165F49-BCC1-4C3B-91C3-5D1BB415ABF1}"/>
              </a:ext>
            </a:extLst>
          </p:cNvPr>
          <p:cNvSpPr>
            <a:spLocks noGrp="1"/>
          </p:cNvSpPr>
          <p:nvPr>
            <p:ph type="title" hasCustomPrompt="1"/>
          </p:nvPr>
        </p:nvSpPr>
        <p:spPr>
          <a:xfrm>
            <a:off x="305991" y="649982"/>
            <a:ext cx="3239895" cy="1194843"/>
          </a:xfrm>
          <a:prstGeom prst="rect">
            <a:avLst/>
          </a:prstGeom>
        </p:spPr>
        <p:txBody>
          <a:bodyPr vert="horz" lIns="0" tIns="0" rIns="0" bIns="0" rtlCol="0" anchor="b">
            <a:normAutofit/>
          </a:bodyPr>
          <a:lstStyle>
            <a:lvl1pPr>
              <a:lnSpc>
                <a:spcPts val="2250"/>
              </a:lnSpc>
              <a:defRPr sz="195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 xmlns:a16="http://schemas.microsoft.com/office/drawing/2014/main" id="{98BC8B91-D2A3-4F52-B4E2-1C3C1B691942}"/>
              </a:ext>
            </a:extLst>
          </p:cNvPr>
          <p:cNvSpPr>
            <a:spLocks noGrp="1"/>
          </p:cNvSpPr>
          <p:nvPr>
            <p:ph type="body" sz="quarter" idx="32" hasCustomPrompt="1"/>
          </p:nvPr>
        </p:nvSpPr>
        <p:spPr>
          <a:xfrm>
            <a:off x="305991" y="1988841"/>
            <a:ext cx="2699835" cy="1152127"/>
          </a:xfrm>
          <a:prstGeom prst="rect">
            <a:avLst/>
          </a:prstGeom>
        </p:spPr>
        <p:txBody>
          <a:bodyPr lIns="0" tIns="0" rIns="0" bIns="0">
            <a:noAutofit/>
          </a:bodyPr>
          <a:lstStyle>
            <a:lvl1pPr>
              <a:lnSpc>
                <a:spcPct val="100000"/>
              </a:lnSpc>
              <a:defRPr sz="13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764693171"/>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Image and Text 3">
    <p:spTree>
      <p:nvGrpSpPr>
        <p:cNvPr id="1" name=""/>
        <p:cNvGrpSpPr/>
        <p:nvPr/>
      </p:nvGrpSpPr>
      <p:grpSpPr>
        <a:xfrm>
          <a:off x="0" y="0"/>
          <a:ext cx="0" cy="0"/>
          <a:chOff x="0" y="0"/>
          <a:chExt cx="0" cy="0"/>
        </a:xfrm>
      </p:grpSpPr>
      <p:pic>
        <p:nvPicPr>
          <p:cNvPr id="15" name="Graphic 5">
            <a:extLst>
              <a:ext uri="{FF2B5EF4-FFF2-40B4-BE49-F238E27FC236}">
                <a16:creationId xmlns="" xmlns:a16="http://schemas.microsoft.com/office/drawing/2014/main" id="{A3E3F225-1B4B-4BB0-90A9-90BB2D362941}"/>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7450" t="17874" b="13048"/>
          <a:stretch/>
        </p:blipFill>
        <p:spPr>
          <a:xfrm>
            <a:off x="0" y="1"/>
            <a:ext cx="7098653" cy="6858000"/>
          </a:xfrm>
          <a:prstGeom prst="rect">
            <a:avLst/>
          </a:prstGeom>
        </p:spPr>
      </p:pic>
      <p:sp>
        <p:nvSpPr>
          <p:cNvPr id="10" name="Picture Placeholder 17">
            <a:extLst>
              <a:ext uri="{FF2B5EF4-FFF2-40B4-BE49-F238E27FC236}">
                <a16:creationId xmlns="" xmlns:a16="http://schemas.microsoft.com/office/drawing/2014/main" id="{218E0C47-FBAF-440E-A6A0-9D14AE6071F8}"/>
              </a:ext>
            </a:extLst>
          </p:cNvPr>
          <p:cNvSpPr>
            <a:spLocks noGrp="1"/>
          </p:cNvSpPr>
          <p:nvPr>
            <p:ph type="pic" sz="quarter" idx="10"/>
          </p:nvPr>
        </p:nvSpPr>
        <p:spPr>
          <a:xfrm>
            <a:off x="0" y="-1"/>
            <a:ext cx="9144000" cy="6857998"/>
          </a:xfrm>
          <a:prstGeom prst="rect">
            <a:avLst/>
          </a:prstGeom>
          <a:noFill/>
        </p:spPr>
        <p:txBody>
          <a:bodyPr anchor="ctr"/>
          <a:lstStyle>
            <a:lvl1pPr algn="ctr">
              <a:defRPr/>
            </a:lvl1pPr>
          </a:lstStyle>
          <a:p>
            <a:r>
              <a:rPr lang="en-US" smtClean="0"/>
              <a:t>Click icon to add picture</a:t>
            </a:r>
            <a:endParaRPr lang="pt-PT" dirty="0"/>
          </a:p>
        </p:txBody>
      </p:sp>
      <p:sp>
        <p:nvSpPr>
          <p:cNvPr id="11" name="Title Placeholder 1">
            <a:extLst>
              <a:ext uri="{FF2B5EF4-FFF2-40B4-BE49-F238E27FC236}">
                <a16:creationId xmlns="" xmlns:a16="http://schemas.microsoft.com/office/drawing/2014/main" id="{AC165F49-BCC1-4C3B-91C3-5D1BB415ABF1}"/>
              </a:ext>
            </a:extLst>
          </p:cNvPr>
          <p:cNvSpPr>
            <a:spLocks noGrp="1"/>
          </p:cNvSpPr>
          <p:nvPr>
            <p:ph type="title" hasCustomPrompt="1"/>
          </p:nvPr>
        </p:nvSpPr>
        <p:spPr>
          <a:xfrm>
            <a:off x="305991" y="649982"/>
            <a:ext cx="3239895" cy="1194843"/>
          </a:xfrm>
          <a:prstGeom prst="rect">
            <a:avLst/>
          </a:prstGeom>
        </p:spPr>
        <p:txBody>
          <a:bodyPr vert="horz" lIns="0" tIns="0" rIns="0" bIns="0" rtlCol="0" anchor="b">
            <a:normAutofit/>
          </a:bodyPr>
          <a:lstStyle>
            <a:lvl1pPr>
              <a:lnSpc>
                <a:spcPts val="2250"/>
              </a:lnSpc>
              <a:defRPr sz="195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 xmlns:a16="http://schemas.microsoft.com/office/drawing/2014/main" id="{98BC8B91-D2A3-4F52-B4E2-1C3C1B691942}"/>
              </a:ext>
            </a:extLst>
          </p:cNvPr>
          <p:cNvSpPr>
            <a:spLocks noGrp="1"/>
          </p:cNvSpPr>
          <p:nvPr>
            <p:ph type="body" sz="quarter" idx="32" hasCustomPrompt="1"/>
          </p:nvPr>
        </p:nvSpPr>
        <p:spPr>
          <a:xfrm>
            <a:off x="305991" y="1988841"/>
            <a:ext cx="2781863" cy="1152127"/>
          </a:xfrm>
          <a:prstGeom prst="rect">
            <a:avLst/>
          </a:prstGeom>
        </p:spPr>
        <p:txBody>
          <a:bodyPr lIns="0" tIns="0" rIns="0" bIns="0">
            <a:noAutofit/>
          </a:bodyPr>
          <a:lstStyle>
            <a:lvl1pPr>
              <a:lnSpc>
                <a:spcPct val="100000"/>
              </a:lnSpc>
              <a:defRPr sz="13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chemeClr val="bg1"/>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498409709"/>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echnology Image">
    <p:bg>
      <p:bgRef idx="1001">
        <a:schemeClr val="bg1"/>
      </p:bgRef>
    </p:bg>
    <p:spTree>
      <p:nvGrpSpPr>
        <p:cNvPr id="1" name=""/>
        <p:cNvGrpSpPr/>
        <p:nvPr/>
      </p:nvGrpSpPr>
      <p:grpSpPr>
        <a:xfrm>
          <a:off x="0" y="0"/>
          <a:ext cx="0" cy="0"/>
          <a:chOff x="0" y="0"/>
          <a:chExt cx="0" cy="0"/>
        </a:xfrm>
      </p:grpSpPr>
      <p:pic>
        <p:nvPicPr>
          <p:cNvPr id="6" name="Graphic 5">
            <a:extLst>
              <a:ext uri="{FF2B5EF4-FFF2-40B4-BE49-F238E27FC236}">
                <a16:creationId xmlns="" xmlns:a16="http://schemas.microsoft.com/office/drawing/2014/main" id="{5A5BCC8E-52FE-4AF2-85A3-02F305A6057A}"/>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10880" b="30671"/>
          <a:stretch/>
        </p:blipFill>
        <p:spPr>
          <a:xfrm flipH="1">
            <a:off x="2914650" y="812801"/>
            <a:ext cx="6229350" cy="6045199"/>
          </a:xfrm>
          <a:prstGeom prst="rect">
            <a:avLst/>
          </a:prstGeom>
        </p:spPr>
      </p:pic>
      <p:sp>
        <p:nvSpPr>
          <p:cNvPr id="8" name="Picture Placeholder 17">
            <a:extLst>
              <a:ext uri="{FF2B5EF4-FFF2-40B4-BE49-F238E27FC236}">
                <a16:creationId xmlns="" xmlns:a16="http://schemas.microsoft.com/office/drawing/2014/main" id="{EDC88BCB-F476-4BB6-A735-9D28ECF2EBD5}"/>
              </a:ext>
            </a:extLst>
          </p:cNvPr>
          <p:cNvSpPr>
            <a:spLocks noGrp="1"/>
          </p:cNvSpPr>
          <p:nvPr>
            <p:ph type="pic" sz="quarter" idx="10"/>
          </p:nvPr>
        </p:nvSpPr>
        <p:spPr>
          <a:xfrm>
            <a:off x="1" y="-1"/>
            <a:ext cx="5519057" cy="6857998"/>
          </a:xfrm>
          <a:prstGeom prst="rect">
            <a:avLst/>
          </a:prstGeom>
          <a:noFill/>
        </p:spPr>
        <p:txBody>
          <a:bodyPr anchor="ctr"/>
          <a:lstStyle>
            <a:lvl1pPr algn="ctr">
              <a:defRPr/>
            </a:lvl1pPr>
          </a:lstStyle>
          <a:p>
            <a:r>
              <a:rPr lang="en-US" smtClean="0"/>
              <a:t>Click icon to add picture</a:t>
            </a:r>
            <a:endParaRPr lang="pt-PT" dirty="0"/>
          </a:p>
        </p:txBody>
      </p:sp>
      <p:sp>
        <p:nvSpPr>
          <p:cNvPr id="9" name="Title Placeholder 1">
            <a:extLst>
              <a:ext uri="{FF2B5EF4-FFF2-40B4-BE49-F238E27FC236}">
                <a16:creationId xmlns="" xmlns:a16="http://schemas.microsoft.com/office/drawing/2014/main" id="{1EA78C13-ABAA-4BAC-9CD6-3FC2F2788217}"/>
              </a:ext>
            </a:extLst>
          </p:cNvPr>
          <p:cNvSpPr>
            <a:spLocks noGrp="1"/>
          </p:cNvSpPr>
          <p:nvPr>
            <p:ph type="title" hasCustomPrompt="1"/>
          </p:nvPr>
        </p:nvSpPr>
        <p:spPr>
          <a:xfrm>
            <a:off x="5731452" y="1917276"/>
            <a:ext cx="3106559" cy="1727749"/>
          </a:xfrm>
          <a:prstGeom prst="rect">
            <a:avLst/>
          </a:prstGeom>
        </p:spPr>
        <p:txBody>
          <a:bodyPr vert="horz" lIns="0" tIns="0" rIns="0" bIns="0" rtlCol="0" anchor="b">
            <a:normAutofit/>
          </a:bodyPr>
          <a:lstStyle>
            <a:lvl1pPr algn="r">
              <a:lnSpc>
                <a:spcPts val="2250"/>
              </a:lnSpc>
              <a:defRPr sz="1950">
                <a:solidFill>
                  <a:srgbClr val="95E616"/>
                </a:solidFill>
              </a:defRPr>
            </a:lvl1pPr>
          </a:lstStyle>
          <a:p>
            <a:r>
              <a:rPr lang="en-US" dirty="0"/>
              <a:t>Click to insert title</a:t>
            </a:r>
            <a:endParaRPr lang="pt-PT" dirty="0"/>
          </a:p>
        </p:txBody>
      </p:sp>
      <p:sp>
        <p:nvSpPr>
          <p:cNvPr id="10" name="Text Placeholder 7">
            <a:extLst>
              <a:ext uri="{FF2B5EF4-FFF2-40B4-BE49-F238E27FC236}">
                <a16:creationId xmlns="" xmlns:a16="http://schemas.microsoft.com/office/drawing/2014/main" id="{235AC200-82C6-49D0-B50C-8C2A4A3A2B93}"/>
              </a:ext>
            </a:extLst>
          </p:cNvPr>
          <p:cNvSpPr>
            <a:spLocks noGrp="1"/>
          </p:cNvSpPr>
          <p:nvPr>
            <p:ph type="body" sz="quarter" idx="32" hasCustomPrompt="1"/>
          </p:nvPr>
        </p:nvSpPr>
        <p:spPr>
          <a:xfrm>
            <a:off x="5723915" y="3762626"/>
            <a:ext cx="3114096" cy="2186655"/>
          </a:xfrm>
          <a:prstGeom prst="rect">
            <a:avLst/>
          </a:prstGeom>
        </p:spPr>
        <p:txBody>
          <a:bodyPr lIns="0" tIns="0" rIns="0" bIns="0">
            <a:noAutofit/>
          </a:bodyPr>
          <a:lstStyle>
            <a:lvl1pPr algn="r">
              <a:lnSpc>
                <a:spcPct val="100000"/>
              </a:lnSpc>
              <a:defRPr sz="13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11"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sp>
        <p:nvSpPr>
          <p:cNvPr id="14" name="Retângulo 43">
            <a:extLst>
              <a:ext uri="{FF2B5EF4-FFF2-40B4-BE49-F238E27FC236}">
                <a16:creationId xmlns="" xmlns:a16="http://schemas.microsoft.com/office/drawing/2014/main" id="{834ADCB4-BFB1-450D-8F6D-64217F4CD92C}"/>
              </a:ext>
            </a:extLst>
          </p:cNvPr>
          <p:cNvSpPr/>
          <p:nvPr userDrawn="1"/>
        </p:nvSpPr>
        <p:spPr>
          <a:xfrm>
            <a:off x="5970142"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615362474"/>
      </p:ext>
    </p:extLst>
  </p:cSld>
  <p:clrMapOvr>
    <a:overrideClrMapping bg1="lt1" tx1="dk1" bg2="lt2" tx2="dk2" accent1="accent1" accent2="accent2" accent3="accent3" accent4="accent4" accent5="accent5" accent6="accent6" hlink="hlink" folHlink="folHlink"/>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Image and highlights (two-color)">
    <p:spTree>
      <p:nvGrpSpPr>
        <p:cNvPr id="1" name=""/>
        <p:cNvGrpSpPr/>
        <p:nvPr/>
      </p:nvGrpSpPr>
      <p:grpSpPr>
        <a:xfrm>
          <a:off x="0" y="0"/>
          <a:ext cx="0" cy="0"/>
          <a:chOff x="0" y="0"/>
          <a:chExt cx="0" cy="0"/>
        </a:xfrm>
      </p:grpSpPr>
      <p:sp>
        <p:nvSpPr>
          <p:cNvPr id="10" name="Picture Placeholder 17">
            <a:extLst>
              <a:ext uri="{FF2B5EF4-FFF2-40B4-BE49-F238E27FC236}">
                <a16:creationId xmlns="" xmlns:a16="http://schemas.microsoft.com/office/drawing/2014/main" id="{A11CE6B2-56EB-4C86-B1D0-B791937A346D}"/>
              </a:ext>
            </a:extLst>
          </p:cNvPr>
          <p:cNvSpPr>
            <a:spLocks noGrp="1"/>
          </p:cNvSpPr>
          <p:nvPr>
            <p:ph type="pic" sz="quarter" idx="10"/>
          </p:nvPr>
        </p:nvSpPr>
        <p:spPr>
          <a:xfrm>
            <a:off x="3624943" y="-1"/>
            <a:ext cx="5519057" cy="6857998"/>
          </a:xfrm>
          <a:prstGeom prst="rect">
            <a:avLst/>
          </a:prstGeom>
          <a:noFill/>
        </p:spPr>
        <p:txBody>
          <a:bodyPr anchor="ctr"/>
          <a:lstStyle>
            <a:lvl1pPr algn="ctr">
              <a:defRPr/>
            </a:lvl1pPr>
          </a:lstStyle>
          <a:p>
            <a:r>
              <a:rPr lang="en-US" smtClean="0"/>
              <a:t>Click icon to add picture</a:t>
            </a:r>
            <a:endParaRPr lang="pt-PT" dirty="0"/>
          </a:p>
        </p:txBody>
      </p:sp>
      <p:sp>
        <p:nvSpPr>
          <p:cNvPr id="8" name="Title Placeholder 1">
            <a:extLst>
              <a:ext uri="{FF2B5EF4-FFF2-40B4-BE49-F238E27FC236}">
                <a16:creationId xmlns="" xmlns:a16="http://schemas.microsoft.com/office/drawing/2014/main" id="{111A5EED-2BC2-465F-9194-B07443C0A9F3}"/>
              </a:ext>
            </a:extLst>
          </p:cNvPr>
          <p:cNvSpPr>
            <a:spLocks noGrp="1"/>
          </p:cNvSpPr>
          <p:nvPr>
            <p:ph type="title" hasCustomPrompt="1"/>
          </p:nvPr>
        </p:nvSpPr>
        <p:spPr>
          <a:xfrm>
            <a:off x="704849" y="707444"/>
            <a:ext cx="2171577" cy="1830078"/>
          </a:xfrm>
          <a:prstGeom prst="rect">
            <a:avLst/>
          </a:prstGeom>
        </p:spPr>
        <p:txBody>
          <a:bodyPr vert="horz" lIns="91440" tIns="45720" rIns="91440" bIns="45720" rtlCol="0" anchor="b">
            <a:normAutofit/>
          </a:bodyPr>
          <a:lstStyle>
            <a:lvl1pPr algn="l">
              <a:defRPr sz="3600">
                <a:solidFill>
                  <a:srgbClr val="95E616"/>
                </a:solidFill>
              </a:defRPr>
            </a:lvl1pPr>
          </a:lstStyle>
          <a:p>
            <a:r>
              <a:rPr lang="en-US" dirty="0"/>
              <a:t>Click to add title</a:t>
            </a:r>
            <a:endParaRPr lang="pt-PT" dirty="0"/>
          </a:p>
        </p:txBody>
      </p:sp>
      <p:sp>
        <p:nvSpPr>
          <p:cNvPr id="9" name="Text Placeholder 7">
            <a:extLst>
              <a:ext uri="{FF2B5EF4-FFF2-40B4-BE49-F238E27FC236}">
                <a16:creationId xmlns="" xmlns:a16="http://schemas.microsoft.com/office/drawing/2014/main" id="{D4BFADA0-A20F-45DD-B818-E0C58FC73DCB}"/>
              </a:ext>
            </a:extLst>
          </p:cNvPr>
          <p:cNvSpPr>
            <a:spLocks noGrp="1"/>
          </p:cNvSpPr>
          <p:nvPr>
            <p:ph type="body" sz="quarter" idx="32" hasCustomPrompt="1"/>
          </p:nvPr>
        </p:nvSpPr>
        <p:spPr>
          <a:xfrm>
            <a:off x="704850" y="2564905"/>
            <a:ext cx="2171576" cy="3589775"/>
          </a:xfrm>
          <a:prstGeom prst="rect">
            <a:avLst/>
          </a:prstGeom>
        </p:spPr>
        <p:txBody>
          <a:bodyPr>
            <a:noAutofit/>
          </a:bodyPr>
          <a:lstStyle>
            <a:lvl1pPr algn="l">
              <a:lnSpc>
                <a:spcPct val="100000"/>
              </a:lnSpc>
              <a:defRPr sz="13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5" name="Rectangle 4">
            <a:extLst>
              <a:ext uri="{FF2B5EF4-FFF2-40B4-BE49-F238E27FC236}">
                <a16:creationId xmlns="" xmlns:a16="http://schemas.microsoft.com/office/drawing/2014/main" id="{0B9B7D6C-D884-4362-AF1D-3A8B442DE315}"/>
              </a:ext>
            </a:extLst>
          </p:cNvPr>
          <p:cNvSpPr/>
          <p:nvPr userDrawn="1"/>
        </p:nvSpPr>
        <p:spPr>
          <a:xfrm>
            <a:off x="0" y="0"/>
            <a:ext cx="2300288" cy="6858000"/>
          </a:xfrm>
          <a:prstGeom prst="rect">
            <a:avLst/>
          </a:pr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grpSp>
        <p:nvGrpSpPr>
          <p:cNvPr id="6" name="Group 5">
            <a:extLst>
              <a:ext uri="{FF2B5EF4-FFF2-40B4-BE49-F238E27FC236}">
                <a16:creationId xmlns="" xmlns:a16="http://schemas.microsoft.com/office/drawing/2014/main" id="{91BF642E-618C-4DD9-AF43-29DF366CC373}"/>
              </a:ext>
            </a:extLst>
          </p:cNvPr>
          <p:cNvGrpSpPr/>
          <p:nvPr userDrawn="1"/>
        </p:nvGrpSpPr>
        <p:grpSpPr>
          <a:xfrm flipH="1">
            <a:off x="-2" y="-1828800"/>
            <a:ext cx="5633085" cy="10800950"/>
            <a:chOff x="4503427" y="-841109"/>
            <a:chExt cx="6774184" cy="9741675"/>
          </a:xfrm>
        </p:grpSpPr>
        <p:sp>
          <p:nvSpPr>
            <p:cNvPr id="7" name="Rectangle 6">
              <a:extLst>
                <a:ext uri="{FF2B5EF4-FFF2-40B4-BE49-F238E27FC236}">
                  <a16:creationId xmlns="" xmlns:a16="http://schemas.microsoft.com/office/drawing/2014/main" id="{05F159C5-9D2B-4D41-B049-265FEAC7A16A}"/>
                </a:ext>
              </a:extLst>
            </p:cNvPr>
            <p:cNvSpPr/>
            <p:nvPr/>
          </p:nvSpPr>
          <p:spPr>
            <a:xfrm>
              <a:off x="10312400" y="5969000"/>
              <a:ext cx="533400" cy="800100"/>
            </a:xfrm>
            <a:prstGeom prst="rect">
              <a:avLst/>
            </a:pr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grpSp>
          <p:nvGrpSpPr>
            <p:cNvPr id="11" name="Group 10">
              <a:extLst>
                <a:ext uri="{FF2B5EF4-FFF2-40B4-BE49-F238E27FC236}">
                  <a16:creationId xmlns="" xmlns:a16="http://schemas.microsoft.com/office/drawing/2014/main" id="{A7CCBDA4-ECAE-40B4-AFC3-26E23560D77A}"/>
                </a:ext>
              </a:extLst>
            </p:cNvPr>
            <p:cNvGrpSpPr/>
            <p:nvPr/>
          </p:nvGrpSpPr>
          <p:grpSpPr>
            <a:xfrm>
              <a:off x="4503427" y="-841109"/>
              <a:ext cx="6774184" cy="9741675"/>
              <a:chOff x="6466897" y="122642"/>
              <a:chExt cx="5044220" cy="7253890"/>
            </a:xfrm>
          </p:grpSpPr>
          <p:pic>
            <p:nvPicPr>
              <p:cNvPr id="12" name="Graphic 11">
                <a:extLst>
                  <a:ext uri="{FF2B5EF4-FFF2-40B4-BE49-F238E27FC236}">
                    <a16:creationId xmlns="" xmlns:a16="http://schemas.microsoft.com/office/drawing/2014/main" id="{7CE27168-F6DA-4810-BB03-F13300055E35}"/>
                  </a:ext>
                </a:extLst>
              </p:cNvPr>
              <p:cNvPicPr>
                <a:picLocks noChangeAspect="1"/>
              </p:cNvPicPr>
              <p:nvPr/>
            </p:nvPicPr>
            <p:blipFill rotWithShape="1">
              <a:blip r:embed="rId2">
                <a:extLst>
                  <a:ext uri="{96DAC541-7B7A-43D3-8B79-37D633B846F1}">
                    <asvg:svgBlip xmlns="" xmlns:asvg="http://schemas.microsoft.com/office/drawing/2016/SVG/main" r:embed="rId3"/>
                  </a:ext>
                </a:extLst>
              </a:blip>
              <a:srcRect l="24648" t="31387" r="33798" b="8441"/>
              <a:stretch/>
            </p:blipFill>
            <p:spPr>
              <a:xfrm>
                <a:off x="7684232" y="122642"/>
                <a:ext cx="3826885" cy="6735359"/>
              </a:xfrm>
              <a:prstGeom prst="rect">
                <a:avLst/>
              </a:prstGeom>
            </p:spPr>
          </p:pic>
          <p:pic>
            <p:nvPicPr>
              <p:cNvPr id="13" name="Graphic 12">
                <a:extLst>
                  <a:ext uri="{FF2B5EF4-FFF2-40B4-BE49-F238E27FC236}">
                    <a16:creationId xmlns="" xmlns:a16="http://schemas.microsoft.com/office/drawing/2014/main" id="{B2FD07E9-FD44-4F4D-B48A-CB2D72E628F2}"/>
                  </a:ext>
                </a:extLst>
              </p:cNvPr>
              <p:cNvPicPr>
                <a:picLocks noChangeAspect="1"/>
              </p:cNvPicPr>
              <p:nvPr/>
            </p:nvPicPr>
            <p:blipFill rotWithShape="1">
              <a:blip r:embed="rId4">
                <a:extLst>
                  <a:ext uri="{96DAC541-7B7A-43D3-8B79-37D633B846F1}">
                    <asvg:svgBlip xmlns="" xmlns:asvg="http://schemas.microsoft.com/office/drawing/2016/SVG/main" r:embed="rId5"/>
                  </a:ext>
                </a:extLst>
              </a:blip>
              <a:srcRect l="23644" t="23056" r="6670" b="9419"/>
              <a:stretch/>
            </p:blipFill>
            <p:spPr>
              <a:xfrm>
                <a:off x="6466897" y="900452"/>
                <a:ext cx="5044218" cy="6476080"/>
              </a:xfrm>
              <a:prstGeom prst="rect">
                <a:avLst/>
              </a:prstGeom>
            </p:spPr>
          </p:pic>
        </p:grpSp>
      </p:grpSp>
      <p:sp>
        <p:nvSpPr>
          <p:cNvPr id="14"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5"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6" name="Rectangle 27">
            <a:hlinkClick r:id="rId6"/>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chemeClr val="bg1"/>
                </a:solidFill>
                <a:latin typeface="+mj-lt"/>
                <a:cs typeface="Arial" panose="020B0604020202020204" pitchFamily="34" charset="0"/>
              </a:rPr>
              <a:t>Presentation Title | Author | Date</a:t>
            </a:r>
          </a:p>
        </p:txBody>
      </p:sp>
      <p:sp>
        <p:nvSpPr>
          <p:cNvPr id="17"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234515000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ullets and image">
    <p:spTree>
      <p:nvGrpSpPr>
        <p:cNvPr id="1" name=""/>
        <p:cNvGrpSpPr/>
        <p:nvPr/>
      </p:nvGrpSpPr>
      <p:grpSpPr>
        <a:xfrm>
          <a:off x="0" y="0"/>
          <a:ext cx="0" cy="0"/>
          <a:chOff x="0" y="0"/>
          <a:chExt cx="0" cy="0"/>
        </a:xfrm>
      </p:grpSpPr>
      <p:pic>
        <p:nvPicPr>
          <p:cNvPr id="7" name="Graphic 6">
            <a:extLst>
              <a:ext uri="{FF2B5EF4-FFF2-40B4-BE49-F238E27FC236}">
                <a16:creationId xmlns="" xmlns:a16="http://schemas.microsoft.com/office/drawing/2014/main" id="{8567D75B-5423-48DB-8633-03391840D131}"/>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a:off x="4800601" y="1"/>
            <a:ext cx="4343399" cy="5902959"/>
          </a:xfrm>
          <a:prstGeom prst="rect">
            <a:avLst/>
          </a:prstGeom>
        </p:spPr>
      </p:pic>
      <p:sp>
        <p:nvSpPr>
          <p:cNvPr id="9" name="Picture Placeholder 17">
            <a:extLst>
              <a:ext uri="{FF2B5EF4-FFF2-40B4-BE49-F238E27FC236}">
                <a16:creationId xmlns="" xmlns:a16="http://schemas.microsoft.com/office/drawing/2014/main" id="{367AB1B6-26E9-4FAE-989E-AB1A5DFB1961}"/>
              </a:ext>
            </a:extLst>
          </p:cNvPr>
          <p:cNvSpPr>
            <a:spLocks noGrp="1"/>
          </p:cNvSpPr>
          <p:nvPr>
            <p:ph type="pic" sz="quarter" idx="10"/>
          </p:nvPr>
        </p:nvSpPr>
        <p:spPr>
          <a:xfrm>
            <a:off x="4713515" y="-1"/>
            <a:ext cx="4430485" cy="6857998"/>
          </a:xfrm>
          <a:prstGeom prst="rect">
            <a:avLst/>
          </a:prstGeom>
          <a:noFill/>
        </p:spPr>
        <p:txBody>
          <a:bodyPr anchor="ctr"/>
          <a:lstStyle>
            <a:lvl1pPr algn="ctr">
              <a:defRPr/>
            </a:lvl1pPr>
          </a:lstStyle>
          <a:p>
            <a:r>
              <a:rPr lang="en-US" smtClean="0"/>
              <a:t>Click icon to add picture</a:t>
            </a:r>
            <a:endParaRPr lang="pt-PT" dirty="0"/>
          </a:p>
        </p:txBody>
      </p:sp>
      <p:sp>
        <p:nvSpPr>
          <p:cNvPr id="8"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4"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313194" y="1430234"/>
            <a:ext cx="4258807" cy="1368152"/>
          </a:xfrm>
          <a:prstGeom prst="rect">
            <a:avLst/>
          </a:prstGeom>
        </p:spPr>
        <p:txBody>
          <a:bodyP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6" hasCustomPrompt="1"/>
          </p:nvPr>
        </p:nvSpPr>
        <p:spPr>
          <a:xfrm>
            <a:off x="313194" y="3253616"/>
            <a:ext cx="4258807" cy="1368152"/>
          </a:xfrm>
          <a:prstGeom prst="rect">
            <a:avLst/>
          </a:prstGeom>
        </p:spPr>
        <p:txBody>
          <a:bodyP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Text Placeholder 7">
            <a:extLst>
              <a:ext uri="{FF2B5EF4-FFF2-40B4-BE49-F238E27FC236}">
                <a16:creationId xmlns="" xmlns:a16="http://schemas.microsoft.com/office/drawing/2014/main" id="{9228FC83-C11D-47F2-8BDE-B10D125E5E87}"/>
              </a:ext>
            </a:extLst>
          </p:cNvPr>
          <p:cNvSpPr>
            <a:spLocks noGrp="1"/>
          </p:cNvSpPr>
          <p:nvPr>
            <p:ph type="body" sz="quarter" idx="37" hasCustomPrompt="1"/>
          </p:nvPr>
        </p:nvSpPr>
        <p:spPr>
          <a:xfrm>
            <a:off x="313194" y="5076998"/>
            <a:ext cx="4258807" cy="1368152"/>
          </a:xfrm>
          <a:prstGeom prst="rect">
            <a:avLst/>
          </a:prstGeom>
        </p:spPr>
        <p:txBody>
          <a:bodyP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9"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4"/>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pic>
        <p:nvPicPr>
          <p:cNvPr id="23"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 xmlns:asvg="http://schemas.microsoft.com/office/drawing/2016/SVG/main" r:embed="rId6"/>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380910777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10" name="Picture Placeholder 17">
            <a:extLst>
              <a:ext uri="{FF2B5EF4-FFF2-40B4-BE49-F238E27FC236}">
                <a16:creationId xmlns="" xmlns:a16="http://schemas.microsoft.com/office/drawing/2014/main" id="{218E0C47-FBAF-440E-A6A0-9D14AE6071F8}"/>
              </a:ext>
            </a:extLst>
          </p:cNvPr>
          <p:cNvSpPr>
            <a:spLocks noGrp="1"/>
          </p:cNvSpPr>
          <p:nvPr>
            <p:ph type="pic" sz="quarter" idx="10"/>
          </p:nvPr>
        </p:nvSpPr>
        <p:spPr>
          <a:xfrm>
            <a:off x="0" y="-1"/>
            <a:ext cx="9144000" cy="6857998"/>
          </a:xfrm>
          <a:prstGeom prst="rect">
            <a:avLst/>
          </a:prstGeom>
          <a:noFill/>
        </p:spPr>
        <p:txBody>
          <a:bodyPr anchor="ctr"/>
          <a:lstStyle>
            <a:lvl1pPr algn="ctr">
              <a:defRPr/>
            </a:lvl1pPr>
          </a:lstStyle>
          <a:p>
            <a:r>
              <a:rPr lang="en-US" smtClean="0"/>
              <a:t>Click icon to add picture</a:t>
            </a:r>
            <a:endParaRPr lang="pt-PT" dirty="0"/>
          </a:p>
        </p:txBody>
      </p:sp>
      <p:sp>
        <p:nvSpPr>
          <p:cNvPr id="14" name="Text Placeholder 7">
            <a:extLst>
              <a:ext uri="{FF2B5EF4-FFF2-40B4-BE49-F238E27FC236}">
                <a16:creationId xmlns="" xmlns:a16="http://schemas.microsoft.com/office/drawing/2014/main" id="{0BF72C50-3F98-41E6-A3C8-32663046C696}"/>
              </a:ext>
            </a:extLst>
          </p:cNvPr>
          <p:cNvSpPr>
            <a:spLocks noGrp="1"/>
          </p:cNvSpPr>
          <p:nvPr>
            <p:ph type="body" sz="quarter" idx="33" hasCustomPrompt="1"/>
          </p:nvPr>
        </p:nvSpPr>
        <p:spPr>
          <a:xfrm>
            <a:off x="5784409" y="404814"/>
            <a:ext cx="2730029" cy="799873"/>
          </a:xfrm>
          <a:prstGeom prst="rect">
            <a:avLst/>
          </a:prstGeom>
        </p:spPr>
        <p:txBody>
          <a:bodyPr>
            <a:noAutofit/>
          </a:bodyPr>
          <a:lstStyle>
            <a:lvl1pPr algn="r">
              <a:lnSpc>
                <a:spcPts val="1350"/>
              </a:lnSpc>
              <a:defRPr sz="1200" b="1">
                <a:solidFill>
                  <a:schemeClr val="accent3"/>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7"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523811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6"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313194" y="1430234"/>
            <a:ext cx="2256227" cy="5011014"/>
          </a:xfrm>
          <a:prstGeom prst="rect">
            <a:avLst/>
          </a:prstGeom>
        </p:spPr>
        <p:txBody>
          <a:bodyP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255445443"/>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Image and Text2 (fixe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E3D2F289-295A-4712-B3F5-6C1E821AF17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43" y="0"/>
            <a:ext cx="9141714" cy="6858000"/>
          </a:xfrm>
          <a:prstGeom prst="rect">
            <a:avLst/>
          </a:prstGeom>
        </p:spPr>
      </p:pic>
      <p:pic>
        <p:nvPicPr>
          <p:cNvPr id="9" name="Graphic 8">
            <a:extLst>
              <a:ext uri="{FF2B5EF4-FFF2-40B4-BE49-F238E27FC236}">
                <a16:creationId xmlns="" xmlns:a16="http://schemas.microsoft.com/office/drawing/2014/main" id="{BEB011C7-5067-4A7D-A5A2-FB9132A5D7A3}"/>
              </a:ext>
            </a:extLst>
          </p:cNvPr>
          <p:cNvPicPr>
            <a:picLocks noChangeAspect="1"/>
          </p:cNvPicPr>
          <p:nvPr userDrawn="1"/>
        </p:nvPicPr>
        <p:blipFill>
          <a:blip r:embed="rId3">
            <a:extLst>
              <a:ext uri="{96DAC541-7B7A-43D3-8B79-37D633B846F1}">
                <asvg:svgBlip xmlns="" xmlns:asvg="http://schemas.microsoft.com/office/drawing/2016/SVG/main" r:embed="rId4"/>
              </a:ext>
            </a:extLst>
          </a:blip>
          <a:srcRect t="45009" r="3903"/>
          <a:stretch>
            <a:fillRect/>
          </a:stretch>
        </p:blipFill>
        <p:spPr>
          <a:xfrm rot="20633129">
            <a:off x="4967593" y="-854950"/>
            <a:ext cx="4284024" cy="3331781"/>
          </a:xfrm>
          <a:custGeom>
            <a:avLst/>
            <a:gdLst>
              <a:gd name="connsiteX0" fmla="*/ 0 w 6455155"/>
              <a:gd name="connsiteY0" fmla="*/ 0 h 3765238"/>
              <a:gd name="connsiteX1" fmla="*/ 6455155 w 6455155"/>
              <a:gd name="connsiteY1" fmla="*/ 1864957 h 3765238"/>
              <a:gd name="connsiteX2" fmla="*/ 5906145 w 6455155"/>
              <a:gd name="connsiteY2" fmla="*/ 3765238 h 3765238"/>
              <a:gd name="connsiteX3" fmla="*/ 2661149 w 6455155"/>
              <a:gd name="connsiteY3" fmla="*/ 3765238 h 3765238"/>
              <a:gd name="connsiteX4" fmla="*/ 0 w 6455155"/>
              <a:gd name="connsiteY4" fmla="*/ 2996406 h 376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55155" h="3765238">
                <a:moveTo>
                  <a:pt x="0" y="0"/>
                </a:moveTo>
                <a:lnTo>
                  <a:pt x="6455155" y="1864957"/>
                </a:lnTo>
                <a:lnTo>
                  <a:pt x="5906145" y="3765238"/>
                </a:lnTo>
                <a:lnTo>
                  <a:pt x="2661149" y="3765238"/>
                </a:lnTo>
                <a:lnTo>
                  <a:pt x="0" y="2996406"/>
                </a:lnTo>
                <a:close/>
              </a:path>
            </a:pathLst>
          </a:custGeom>
        </p:spPr>
      </p:pic>
      <p:sp>
        <p:nvSpPr>
          <p:cNvPr id="14" name="Text Placeholder 7">
            <a:extLst>
              <a:ext uri="{FF2B5EF4-FFF2-40B4-BE49-F238E27FC236}">
                <a16:creationId xmlns="" xmlns:a16="http://schemas.microsoft.com/office/drawing/2014/main" id="{0BF72C50-3F98-41E6-A3C8-32663046C696}"/>
              </a:ext>
            </a:extLst>
          </p:cNvPr>
          <p:cNvSpPr>
            <a:spLocks noGrp="1"/>
          </p:cNvSpPr>
          <p:nvPr>
            <p:ph type="body" sz="quarter" idx="33" hasCustomPrompt="1"/>
          </p:nvPr>
        </p:nvSpPr>
        <p:spPr>
          <a:xfrm>
            <a:off x="5784410" y="251440"/>
            <a:ext cx="2695563" cy="953247"/>
          </a:xfrm>
          <a:prstGeom prst="rect">
            <a:avLst/>
          </a:prstGeom>
        </p:spPr>
        <p:txBody>
          <a:bodyPr>
            <a:noAutofit/>
          </a:bodyPr>
          <a:lstStyle>
            <a:lvl1pPr>
              <a:lnSpc>
                <a:spcPct val="100000"/>
              </a:lnSpc>
              <a:defRPr sz="1200" b="1">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8"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5"/>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6"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523811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313194" y="1430234"/>
            <a:ext cx="2256227" cy="5011014"/>
          </a:xfrm>
          <a:prstGeom prst="rect">
            <a:avLst/>
          </a:prstGeom>
        </p:spPr>
        <p:txBody>
          <a:bodyP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18"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6">
            <a:extLst>
              <a:ext uri="{96DAC541-7B7A-43D3-8B79-37D633B846F1}">
                <asvg:svgBlip xmlns="" xmlns:asvg="http://schemas.microsoft.com/office/drawing/2016/SVG/main" r:embed="rId7"/>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9449076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ssessm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20482"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70375" y="1828800"/>
            <a:ext cx="1828800" cy="18194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991079"/>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userDrawn="1">
  <p:cSld name="Graphs">
    <p:bg>
      <p:bgRef idx="1001">
        <a:schemeClr val="bg1"/>
      </p:bgRef>
    </p:bg>
    <p:spTree>
      <p:nvGrpSpPr>
        <p:cNvPr id="1" name=""/>
        <p:cNvGrpSpPr/>
        <p:nvPr/>
      </p:nvGrpSpPr>
      <p:grpSpPr>
        <a:xfrm>
          <a:off x="0" y="0"/>
          <a:ext cx="0" cy="0"/>
          <a:chOff x="0" y="0"/>
          <a:chExt cx="0" cy="0"/>
        </a:xfrm>
      </p:grpSpPr>
      <p:sp>
        <p:nvSpPr>
          <p:cNvPr id="19" name="Chart Placeholder 18">
            <a:extLst>
              <a:ext uri="{FF2B5EF4-FFF2-40B4-BE49-F238E27FC236}">
                <a16:creationId xmlns="" xmlns:a16="http://schemas.microsoft.com/office/drawing/2014/main" id="{1B2F5493-6162-4AC0-BA43-8D7A7C0FA263}"/>
              </a:ext>
            </a:extLst>
          </p:cNvPr>
          <p:cNvSpPr>
            <a:spLocks noGrp="1"/>
          </p:cNvSpPr>
          <p:nvPr>
            <p:ph type="chart" sz="quarter" idx="44"/>
          </p:nvPr>
        </p:nvSpPr>
        <p:spPr>
          <a:xfrm>
            <a:off x="305991" y="1873622"/>
            <a:ext cx="4157663" cy="3571601"/>
          </a:xfrm>
          <a:prstGeom prst="rect">
            <a:avLst/>
          </a:prstGeom>
        </p:spPr>
        <p:txBody>
          <a:bodyPr anchor="ctr"/>
          <a:lstStyle>
            <a:lvl1pPr marL="0" indent="0" algn="ctr">
              <a:buNone/>
              <a:defRPr sz="1500"/>
            </a:lvl1pPr>
          </a:lstStyle>
          <a:p>
            <a:r>
              <a:rPr lang="en-US" smtClean="0"/>
              <a:t>Click icon to add chart</a:t>
            </a:r>
            <a:endParaRPr lang="pt-PT"/>
          </a:p>
        </p:txBody>
      </p:sp>
      <p:sp>
        <p:nvSpPr>
          <p:cNvPr id="14" name="Text Placeholder 29">
            <a:extLst>
              <a:ext uri="{FF2B5EF4-FFF2-40B4-BE49-F238E27FC236}">
                <a16:creationId xmlns="" xmlns:a16="http://schemas.microsoft.com/office/drawing/2014/main" id="{DC134CF2-DCA0-414B-81CC-1ED54BE2F760}"/>
              </a:ext>
            </a:extLst>
          </p:cNvPr>
          <p:cNvSpPr>
            <a:spLocks noGrp="1"/>
          </p:cNvSpPr>
          <p:nvPr>
            <p:ph type="body" sz="quarter" idx="41" hasCustomPrompt="1"/>
          </p:nvPr>
        </p:nvSpPr>
        <p:spPr>
          <a:xfrm>
            <a:off x="305992" y="5575682"/>
            <a:ext cx="4157663" cy="877506"/>
          </a:xfrm>
          <a:prstGeom prst="rect">
            <a:avLst/>
          </a:prstGeom>
        </p:spPr>
        <p:txBody>
          <a:bodyPr>
            <a:noAutofit/>
          </a:bodyPr>
          <a:lstStyle>
            <a:lvl1pPr marL="0" indent="0" algn="l">
              <a:lnSpc>
                <a:spcPts val="1200"/>
              </a:lnSpc>
              <a:spcBef>
                <a:spcPts val="0"/>
              </a:spcBef>
              <a:spcAft>
                <a:spcPts val="0"/>
              </a:spcAft>
              <a:buNone/>
              <a:defRPr sz="105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5" name="Text Placeholder 29">
            <a:extLst>
              <a:ext uri="{FF2B5EF4-FFF2-40B4-BE49-F238E27FC236}">
                <a16:creationId xmlns="" xmlns:a16="http://schemas.microsoft.com/office/drawing/2014/main" id="{241682F5-54EB-4F26-976E-B5536318DE43}"/>
              </a:ext>
            </a:extLst>
          </p:cNvPr>
          <p:cNvSpPr>
            <a:spLocks noGrp="1"/>
          </p:cNvSpPr>
          <p:nvPr>
            <p:ph type="body" sz="quarter" idx="42" hasCustomPrompt="1"/>
          </p:nvPr>
        </p:nvSpPr>
        <p:spPr>
          <a:xfrm>
            <a:off x="4680354" y="5575682"/>
            <a:ext cx="4157663" cy="877506"/>
          </a:xfrm>
          <a:prstGeom prst="rect">
            <a:avLst/>
          </a:prstGeom>
        </p:spPr>
        <p:txBody>
          <a:bodyPr>
            <a:noAutofit/>
          </a:bodyPr>
          <a:lstStyle>
            <a:lvl1pPr marL="0" indent="0" algn="l">
              <a:lnSpc>
                <a:spcPts val="1200"/>
              </a:lnSpc>
              <a:spcBef>
                <a:spcPts val="0"/>
              </a:spcBef>
              <a:spcAft>
                <a:spcPts val="0"/>
              </a:spcAft>
              <a:buNone/>
              <a:defRPr sz="105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6" name="Text Placeholder 4">
            <a:extLst>
              <a:ext uri="{FF2B5EF4-FFF2-40B4-BE49-F238E27FC236}">
                <a16:creationId xmlns="" xmlns:a16="http://schemas.microsoft.com/office/drawing/2014/main" id="{18921889-E5F8-4A95-B87D-B8F70F301EBF}"/>
              </a:ext>
            </a:extLst>
          </p:cNvPr>
          <p:cNvSpPr>
            <a:spLocks noGrp="1"/>
          </p:cNvSpPr>
          <p:nvPr>
            <p:ph type="body" sz="quarter" idx="29" hasCustomPrompt="1"/>
          </p:nvPr>
        </p:nvSpPr>
        <p:spPr>
          <a:xfrm>
            <a:off x="305992" y="1425214"/>
            <a:ext cx="4157663" cy="412363"/>
          </a:xfrm>
          <a:prstGeom prst="rect">
            <a:avLst/>
          </a:prstGeom>
          <a:noFill/>
        </p:spPr>
        <p:txBody>
          <a:bodyPr anchor="ctr">
            <a:noAutofit/>
          </a:bodyPr>
          <a:lstStyle>
            <a:lvl1pPr marL="0" indent="0" algn="l">
              <a:lnSpc>
                <a:spcPts val="1350"/>
              </a:lnSpc>
              <a:buNone/>
              <a:defRPr sz="1200" b="1">
                <a:solidFill>
                  <a:srgbClr val="2C004B"/>
                </a:solidFill>
              </a:defRPr>
            </a:lvl1pPr>
            <a:lvl2pPr>
              <a:defRPr sz="1050"/>
            </a:lvl2pPr>
            <a:lvl3pPr>
              <a:defRPr sz="900"/>
            </a:lvl3pPr>
            <a:lvl4pPr>
              <a:defRPr sz="825"/>
            </a:lvl4pPr>
            <a:lvl5pPr>
              <a:defRPr sz="825"/>
            </a:lvl5pPr>
          </a:lstStyle>
          <a:p>
            <a:pPr lvl="0"/>
            <a:r>
              <a:rPr lang="en-US" dirty="0"/>
              <a:t>Click to add chart title</a:t>
            </a:r>
          </a:p>
        </p:txBody>
      </p:sp>
      <p:sp>
        <p:nvSpPr>
          <p:cNvPr id="17" name="Text Placeholder 4">
            <a:extLst>
              <a:ext uri="{FF2B5EF4-FFF2-40B4-BE49-F238E27FC236}">
                <a16:creationId xmlns="" xmlns:a16="http://schemas.microsoft.com/office/drawing/2014/main" id="{4C8F9222-BEA9-4C98-B166-CE84A4373ABB}"/>
              </a:ext>
            </a:extLst>
          </p:cNvPr>
          <p:cNvSpPr>
            <a:spLocks noGrp="1"/>
          </p:cNvSpPr>
          <p:nvPr>
            <p:ph type="body" sz="quarter" idx="43" hasCustomPrompt="1"/>
          </p:nvPr>
        </p:nvSpPr>
        <p:spPr>
          <a:xfrm>
            <a:off x="4680347" y="1425214"/>
            <a:ext cx="4157663" cy="412363"/>
          </a:xfrm>
          <a:prstGeom prst="rect">
            <a:avLst/>
          </a:prstGeom>
          <a:noFill/>
        </p:spPr>
        <p:txBody>
          <a:bodyPr anchor="ctr">
            <a:noAutofit/>
          </a:bodyPr>
          <a:lstStyle>
            <a:lvl1pPr marL="0" indent="0" algn="l">
              <a:lnSpc>
                <a:spcPts val="1350"/>
              </a:lnSpc>
              <a:buNone/>
              <a:defRPr sz="1200" b="1">
                <a:solidFill>
                  <a:srgbClr val="2C004B"/>
                </a:solidFill>
              </a:defRPr>
            </a:lvl1pPr>
            <a:lvl2pPr>
              <a:defRPr sz="1050"/>
            </a:lvl2pPr>
            <a:lvl3pPr>
              <a:defRPr sz="900"/>
            </a:lvl3pPr>
            <a:lvl4pPr>
              <a:defRPr sz="825"/>
            </a:lvl4pPr>
            <a:lvl5pPr>
              <a:defRPr sz="825"/>
            </a:lvl5pPr>
          </a:lstStyle>
          <a:p>
            <a:pPr lvl="0"/>
            <a:r>
              <a:rPr lang="en-US" dirty="0"/>
              <a:t>Click to add chart title</a:t>
            </a:r>
          </a:p>
        </p:txBody>
      </p:sp>
      <p:sp>
        <p:nvSpPr>
          <p:cNvPr id="20" name="Chart Placeholder 18">
            <a:extLst>
              <a:ext uri="{FF2B5EF4-FFF2-40B4-BE49-F238E27FC236}">
                <a16:creationId xmlns="" xmlns:a16="http://schemas.microsoft.com/office/drawing/2014/main" id="{23451635-CE35-4FCF-AE8B-C697D2EF714F}"/>
              </a:ext>
            </a:extLst>
          </p:cNvPr>
          <p:cNvSpPr>
            <a:spLocks noGrp="1"/>
          </p:cNvSpPr>
          <p:nvPr>
            <p:ph type="chart" sz="quarter" idx="45"/>
          </p:nvPr>
        </p:nvSpPr>
        <p:spPr>
          <a:xfrm>
            <a:off x="4680347" y="1873622"/>
            <a:ext cx="4157663" cy="3571601"/>
          </a:xfrm>
          <a:prstGeom prst="rect">
            <a:avLst/>
          </a:prstGeom>
        </p:spPr>
        <p:txBody>
          <a:bodyPr anchor="ctr"/>
          <a:lstStyle>
            <a:lvl1pPr marL="0" indent="0" algn="ctr">
              <a:buNone/>
              <a:defRPr sz="1500"/>
            </a:lvl1pPr>
          </a:lstStyle>
          <a:p>
            <a:r>
              <a:rPr lang="en-US" smtClean="0"/>
              <a:t>Click icon to add chart</a:t>
            </a:r>
            <a:endParaRPr lang="pt-PT"/>
          </a:p>
        </p:txBody>
      </p:sp>
      <p:sp>
        <p:nvSpPr>
          <p:cNvPr id="9" name="Title Placeholder 1">
            <a:extLst>
              <a:ext uri="{FF2B5EF4-FFF2-40B4-BE49-F238E27FC236}">
                <a16:creationId xmlns="" xmlns:a16="http://schemas.microsoft.com/office/drawing/2014/main" id="{552BBB0A-405D-419D-8BD5-EC8D9F84B795}"/>
              </a:ext>
            </a:extLst>
          </p:cNvPr>
          <p:cNvSpPr txBox="1">
            <a:spLocks/>
          </p:cNvSpPr>
          <p:nvPr userDrawn="1"/>
        </p:nvSpPr>
        <p:spPr>
          <a:xfrm>
            <a:off x="305991" y="404813"/>
            <a:ext cx="8208447" cy="863600"/>
          </a:xfrm>
          <a:prstGeom prst="rect">
            <a:avLst/>
          </a:prstGeom>
        </p:spPr>
        <p:txBody>
          <a:bodyPr vert="horz" lIns="0" tIns="0" rIns="0" bIns="0" rtlCol="0" anchor="t">
            <a:normAutofit/>
          </a:bodyPr>
          <a:lstStyle>
            <a:lvl1pPr algn="l" defTabSz="914400" rtl="0" eaLnBrk="1" latinLnBrk="0" hangingPunct="1">
              <a:lnSpc>
                <a:spcPct val="90000"/>
              </a:lnSpc>
              <a:spcBef>
                <a:spcPct val="0"/>
              </a:spcBef>
              <a:buNone/>
              <a:defRPr lang="pt-PT" sz="2600" kern="1200" dirty="0">
                <a:solidFill>
                  <a:schemeClr val="tx2"/>
                </a:solidFill>
                <a:latin typeface="+mj-lt"/>
                <a:ea typeface="+mj-ea"/>
                <a:cs typeface="+mj-cs"/>
              </a:defRPr>
            </a:lvl1pPr>
          </a:lstStyle>
          <a:p>
            <a:pPr>
              <a:lnSpc>
                <a:spcPts val="2250"/>
              </a:lnSpc>
            </a:pPr>
            <a:r>
              <a:rPr lang="en-US" sz="1950"/>
              <a:t>Click to add title</a:t>
            </a:r>
          </a:p>
        </p:txBody>
      </p:sp>
      <p:sp>
        <p:nvSpPr>
          <p:cNvPr id="11"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2"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pic>
        <p:nvPicPr>
          <p:cNvPr id="21"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2233377620"/>
      </p:ext>
    </p:extLst>
  </p:cSld>
  <p:clrMapOvr>
    <a:overrideClrMapping bg1="lt1" tx1="dk1" bg2="lt2" tx2="dk2" accent1="accent1" accent2="accent2" accent3="accent3" accent4="accent4" accent5="accent5" accent6="accent6" hlink="hlink" folHlink="folHlink"/>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Pie chart">
    <p:spTree>
      <p:nvGrpSpPr>
        <p:cNvPr id="1" name=""/>
        <p:cNvGrpSpPr/>
        <p:nvPr/>
      </p:nvGrpSpPr>
      <p:grpSpPr>
        <a:xfrm>
          <a:off x="0" y="0"/>
          <a:ext cx="0" cy="0"/>
          <a:chOff x="0" y="0"/>
          <a:chExt cx="0" cy="0"/>
        </a:xfrm>
      </p:grpSpPr>
      <p:sp>
        <p:nvSpPr>
          <p:cNvPr id="23" name="Rectangle 22">
            <a:extLst>
              <a:ext uri="{FF2B5EF4-FFF2-40B4-BE49-F238E27FC236}">
                <a16:creationId xmlns="" xmlns:a16="http://schemas.microsoft.com/office/drawing/2014/main" id="{1F7E5A44-800E-4E01-9E39-BE8EDB371110}"/>
              </a:ext>
            </a:extLst>
          </p:cNvPr>
          <p:cNvSpPr/>
          <p:nvPr userDrawn="1"/>
        </p:nvSpPr>
        <p:spPr>
          <a:xfrm>
            <a:off x="5015443" y="0"/>
            <a:ext cx="4128557"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6" name="Text Placeholder 29">
            <a:extLst>
              <a:ext uri="{FF2B5EF4-FFF2-40B4-BE49-F238E27FC236}">
                <a16:creationId xmlns="" xmlns:a16="http://schemas.microsoft.com/office/drawing/2014/main" id="{115E9009-AF96-42B6-BF89-DC5FFB888C93}"/>
              </a:ext>
            </a:extLst>
          </p:cNvPr>
          <p:cNvSpPr>
            <a:spLocks noGrp="1"/>
          </p:cNvSpPr>
          <p:nvPr>
            <p:ph type="body" sz="quarter" idx="42" hasCustomPrompt="1"/>
          </p:nvPr>
        </p:nvSpPr>
        <p:spPr>
          <a:xfrm>
            <a:off x="5309279" y="1423737"/>
            <a:ext cx="3528731" cy="2801255"/>
          </a:xfrm>
          <a:prstGeom prst="rect">
            <a:avLst/>
          </a:prstGeom>
        </p:spPr>
        <p:txBody>
          <a:bodyPr vert="horz" lIns="0" tIns="0" rIns="0" bIns="0" rtlCol="0">
            <a:noAutofit/>
          </a:bodyPr>
          <a:lstStyle>
            <a:lvl1pPr>
              <a:defRPr lang="en-US" sz="1050" dirty="0"/>
            </a:lvl1pPr>
          </a:lstStyle>
          <a:p>
            <a:pPr lvl="0">
              <a:lnSpc>
                <a:spcPts val="1200"/>
              </a:lnSpc>
              <a:spcAft>
                <a:spcPts val="0"/>
              </a:spcAft>
            </a:pPr>
            <a:r>
              <a:rPr lang="en-US" dirty="0"/>
              <a:t>Click to insert text</a:t>
            </a:r>
          </a:p>
        </p:txBody>
      </p:sp>
      <p:sp>
        <p:nvSpPr>
          <p:cNvPr id="24" name="Text Placeholder 29">
            <a:extLst>
              <a:ext uri="{FF2B5EF4-FFF2-40B4-BE49-F238E27FC236}">
                <a16:creationId xmlns="" xmlns:a16="http://schemas.microsoft.com/office/drawing/2014/main" id="{72FA0387-E1A9-4FE6-B909-3C397FF8EDBE}"/>
              </a:ext>
            </a:extLst>
          </p:cNvPr>
          <p:cNvSpPr>
            <a:spLocks noGrp="1"/>
          </p:cNvSpPr>
          <p:nvPr>
            <p:ph type="body" sz="quarter" idx="44" hasCustomPrompt="1"/>
          </p:nvPr>
        </p:nvSpPr>
        <p:spPr>
          <a:xfrm>
            <a:off x="6046618" y="5568661"/>
            <a:ext cx="1925807" cy="333830"/>
          </a:xfrm>
          <a:prstGeom prst="rect">
            <a:avLst/>
          </a:prstGeom>
        </p:spPr>
        <p:txBody>
          <a:bodyPr anchor="ctr">
            <a:noAutofit/>
          </a:bodyPr>
          <a:lstStyle>
            <a:lvl1pPr marL="0" indent="0" algn="ctr">
              <a:lnSpc>
                <a:spcPts val="1200"/>
              </a:lnSpc>
              <a:spcBef>
                <a:spcPts val="0"/>
              </a:spcBef>
              <a:buNone/>
              <a:defRPr sz="1050" b="1">
                <a:solidFill>
                  <a:schemeClr val="accent2"/>
                </a:solidFill>
              </a:defRPr>
            </a:lvl1pPr>
            <a:lvl2pPr algn="ctr">
              <a:defRPr/>
            </a:lvl2pPr>
            <a:lvl3pPr algn="ctr">
              <a:defRPr/>
            </a:lvl3pPr>
            <a:lvl4pPr algn="ctr">
              <a:defRPr/>
            </a:lvl4pPr>
            <a:lvl5pPr algn="ctr">
              <a:defRPr/>
            </a:lvl5pPr>
          </a:lstStyle>
          <a:p>
            <a:pPr lvl="0"/>
            <a:r>
              <a:rPr lang="en-US" dirty="0"/>
              <a:t>Insert text data</a:t>
            </a:r>
          </a:p>
        </p:txBody>
      </p:sp>
      <p:sp>
        <p:nvSpPr>
          <p:cNvPr id="26" name="Text Placeholder 29">
            <a:extLst>
              <a:ext uri="{FF2B5EF4-FFF2-40B4-BE49-F238E27FC236}">
                <a16:creationId xmlns="" xmlns:a16="http://schemas.microsoft.com/office/drawing/2014/main" id="{932FA6D2-DCA0-45C9-81B6-5EC52C969F94}"/>
              </a:ext>
            </a:extLst>
          </p:cNvPr>
          <p:cNvSpPr>
            <a:spLocks noGrp="1"/>
          </p:cNvSpPr>
          <p:nvPr>
            <p:ph type="body" sz="quarter" idx="45" hasCustomPrompt="1"/>
          </p:nvPr>
        </p:nvSpPr>
        <p:spPr>
          <a:xfrm>
            <a:off x="6046617" y="4581129"/>
            <a:ext cx="1925808" cy="983347"/>
          </a:xfrm>
          <a:prstGeom prst="rect">
            <a:avLst/>
          </a:prstGeom>
        </p:spPr>
        <p:txBody>
          <a:bodyPr anchor="ctr">
            <a:noAutofit/>
          </a:bodyPr>
          <a:lstStyle>
            <a:lvl1pPr marL="0" indent="0" algn="ctr">
              <a:lnSpc>
                <a:spcPts val="2400"/>
              </a:lnSpc>
              <a:spcBef>
                <a:spcPts val="0"/>
              </a:spcBef>
              <a:spcAft>
                <a:spcPts val="0"/>
              </a:spcAft>
              <a:buNone/>
              <a:defRPr sz="1950" b="1">
                <a:solidFill>
                  <a:srgbClr val="2B0A3D"/>
                </a:solidFill>
              </a:defRPr>
            </a:lvl1pPr>
            <a:lvl2pPr algn="ctr">
              <a:defRPr/>
            </a:lvl2pPr>
            <a:lvl3pPr algn="ctr">
              <a:defRPr/>
            </a:lvl3pPr>
            <a:lvl4pPr algn="ctr">
              <a:defRPr/>
            </a:lvl4pPr>
            <a:lvl5pPr algn="ctr">
              <a:defRPr/>
            </a:lvl5pPr>
          </a:lstStyle>
          <a:p>
            <a:pPr lvl="0"/>
            <a:r>
              <a:rPr lang="en-US" dirty="0"/>
              <a:t>Nº</a:t>
            </a:r>
          </a:p>
        </p:txBody>
      </p:sp>
      <p:sp>
        <p:nvSpPr>
          <p:cNvPr id="10"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1"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4"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0844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5" name="Chart Placeholder 18">
            <a:extLst>
              <a:ext uri="{FF2B5EF4-FFF2-40B4-BE49-F238E27FC236}">
                <a16:creationId xmlns="" xmlns:a16="http://schemas.microsoft.com/office/drawing/2014/main" id="{1B2F5493-6162-4AC0-BA43-8D7A7C0FA263}"/>
              </a:ext>
            </a:extLst>
          </p:cNvPr>
          <p:cNvSpPr>
            <a:spLocks noGrp="1"/>
          </p:cNvSpPr>
          <p:nvPr>
            <p:ph type="chart" sz="quarter" idx="46"/>
          </p:nvPr>
        </p:nvSpPr>
        <p:spPr>
          <a:xfrm>
            <a:off x="305991" y="1873622"/>
            <a:ext cx="4157663" cy="3571601"/>
          </a:xfrm>
          <a:prstGeom prst="rect">
            <a:avLst/>
          </a:prstGeom>
        </p:spPr>
        <p:txBody>
          <a:bodyPr anchor="ctr"/>
          <a:lstStyle>
            <a:lvl1pPr marL="0" indent="0" algn="ctr">
              <a:buNone/>
              <a:defRPr sz="1500"/>
            </a:lvl1pPr>
          </a:lstStyle>
          <a:p>
            <a:r>
              <a:rPr lang="en-US" smtClean="0"/>
              <a:t>Click icon to add chart</a:t>
            </a:r>
            <a:endParaRPr lang="pt-PT"/>
          </a:p>
        </p:txBody>
      </p:sp>
      <p:sp>
        <p:nvSpPr>
          <p:cNvPr id="17" name="Text Placeholder 29">
            <a:extLst>
              <a:ext uri="{FF2B5EF4-FFF2-40B4-BE49-F238E27FC236}">
                <a16:creationId xmlns="" xmlns:a16="http://schemas.microsoft.com/office/drawing/2014/main" id="{DC134CF2-DCA0-414B-81CC-1ED54BE2F760}"/>
              </a:ext>
            </a:extLst>
          </p:cNvPr>
          <p:cNvSpPr>
            <a:spLocks noGrp="1"/>
          </p:cNvSpPr>
          <p:nvPr>
            <p:ph type="body" sz="quarter" idx="47" hasCustomPrompt="1"/>
          </p:nvPr>
        </p:nvSpPr>
        <p:spPr>
          <a:xfrm>
            <a:off x="305992" y="5575682"/>
            <a:ext cx="4157663" cy="877506"/>
          </a:xfrm>
          <a:prstGeom prst="rect">
            <a:avLst/>
          </a:prstGeom>
        </p:spPr>
        <p:txBody>
          <a:bodyPr>
            <a:noAutofit/>
          </a:bodyPr>
          <a:lstStyle>
            <a:lvl1pPr marL="0" indent="0" algn="l">
              <a:lnSpc>
                <a:spcPts val="1200"/>
              </a:lnSpc>
              <a:spcBef>
                <a:spcPts val="0"/>
              </a:spcBef>
              <a:spcAft>
                <a:spcPts val="0"/>
              </a:spcAft>
              <a:buNone/>
              <a:defRPr sz="105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22" name="Text Placeholder 4">
            <a:extLst>
              <a:ext uri="{FF2B5EF4-FFF2-40B4-BE49-F238E27FC236}">
                <a16:creationId xmlns="" xmlns:a16="http://schemas.microsoft.com/office/drawing/2014/main" id="{18921889-E5F8-4A95-B87D-B8F70F301EBF}"/>
              </a:ext>
            </a:extLst>
          </p:cNvPr>
          <p:cNvSpPr>
            <a:spLocks noGrp="1"/>
          </p:cNvSpPr>
          <p:nvPr>
            <p:ph type="body" sz="quarter" idx="29" hasCustomPrompt="1"/>
          </p:nvPr>
        </p:nvSpPr>
        <p:spPr>
          <a:xfrm>
            <a:off x="305992" y="1425214"/>
            <a:ext cx="4157663" cy="412363"/>
          </a:xfrm>
          <a:prstGeom prst="rect">
            <a:avLst/>
          </a:prstGeom>
          <a:noFill/>
        </p:spPr>
        <p:txBody>
          <a:bodyPr anchor="ctr">
            <a:noAutofit/>
          </a:bodyPr>
          <a:lstStyle>
            <a:lvl1pPr marL="0" indent="0" algn="l">
              <a:lnSpc>
                <a:spcPts val="1350"/>
              </a:lnSpc>
              <a:buNone/>
              <a:defRPr sz="1200" b="1">
                <a:solidFill>
                  <a:srgbClr val="2C004B"/>
                </a:solidFill>
              </a:defRPr>
            </a:lvl1pPr>
            <a:lvl2pPr>
              <a:defRPr sz="1050"/>
            </a:lvl2pPr>
            <a:lvl3pPr>
              <a:defRPr sz="900"/>
            </a:lvl3pPr>
            <a:lvl4pPr>
              <a:defRPr sz="825"/>
            </a:lvl4pPr>
            <a:lvl5pPr>
              <a:defRPr sz="825"/>
            </a:lvl5pPr>
          </a:lstStyle>
          <a:p>
            <a:pPr lvl="0"/>
            <a:r>
              <a:rPr lang="en-US" dirty="0"/>
              <a:t>Click to add chart title</a:t>
            </a:r>
          </a:p>
        </p:txBody>
      </p:sp>
    </p:spTree>
    <p:extLst>
      <p:ext uri="{BB962C8B-B14F-4D97-AF65-F5344CB8AC3E}">
        <p14:creationId xmlns:p14="http://schemas.microsoft.com/office/powerpoint/2010/main" val="3741658754"/>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18" name="Table Placeholder 17">
            <a:extLst>
              <a:ext uri="{FF2B5EF4-FFF2-40B4-BE49-F238E27FC236}">
                <a16:creationId xmlns="" xmlns:a16="http://schemas.microsoft.com/office/drawing/2014/main" id="{DE5ADCF6-0F9C-4198-AF3A-A4ABB710EACA}"/>
              </a:ext>
            </a:extLst>
          </p:cNvPr>
          <p:cNvSpPr>
            <a:spLocks noGrp="1"/>
          </p:cNvSpPr>
          <p:nvPr>
            <p:ph type="tbl" sz="quarter" idx="10"/>
          </p:nvPr>
        </p:nvSpPr>
        <p:spPr>
          <a:xfrm>
            <a:off x="305991" y="2216150"/>
            <a:ext cx="8532019" cy="4237038"/>
          </a:xfrm>
          <a:prstGeom prst="rect">
            <a:avLst/>
          </a:prstGeom>
        </p:spPr>
        <p:txBody>
          <a:bodyPr anchor="ctr"/>
          <a:lstStyle>
            <a:lvl1pPr marL="0" indent="0" algn="ctr">
              <a:buNone/>
              <a:defRPr/>
            </a:lvl1pPr>
          </a:lstStyle>
          <a:p>
            <a:r>
              <a:rPr lang="en-US" smtClean="0"/>
              <a:t>Click icon to add table</a:t>
            </a:r>
            <a:endParaRPr lang="pt-PT"/>
          </a:p>
        </p:txBody>
      </p:sp>
      <p:sp>
        <p:nvSpPr>
          <p:cNvPr id="5"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0"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0844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1" name="Text Placeholder 29">
            <a:extLst>
              <a:ext uri="{FF2B5EF4-FFF2-40B4-BE49-F238E27FC236}">
                <a16:creationId xmlns="" xmlns:a16="http://schemas.microsoft.com/office/drawing/2014/main" id="{678A8DFD-FC6D-4FCC-9590-B07A391242A9}"/>
              </a:ext>
            </a:extLst>
          </p:cNvPr>
          <p:cNvSpPr>
            <a:spLocks noGrp="1"/>
          </p:cNvSpPr>
          <p:nvPr>
            <p:ph type="body" sz="quarter" idx="16" hasCustomPrompt="1"/>
          </p:nvPr>
        </p:nvSpPr>
        <p:spPr>
          <a:xfrm>
            <a:off x="305991" y="1268414"/>
            <a:ext cx="8208447" cy="504403"/>
          </a:xfrm>
          <a:prstGeom prst="rect">
            <a:avLst/>
          </a:prstGeom>
        </p:spPr>
        <p:txBody>
          <a:bodyPr>
            <a:noAutofit/>
          </a:bodyPr>
          <a:lstStyle>
            <a:lvl1pPr marL="0" indent="0" algn="l">
              <a:lnSpc>
                <a:spcPts val="1050"/>
              </a:lnSpc>
              <a:spcBef>
                <a:spcPts val="0"/>
              </a:spcBef>
              <a:spcAft>
                <a:spcPts val="0"/>
              </a:spcAft>
              <a:buNone/>
              <a:defRPr sz="900" baseline="0"/>
            </a:lvl1pPr>
            <a:lvl2pPr algn="ctr">
              <a:defRPr/>
            </a:lvl2pPr>
            <a:lvl3pPr algn="ctr">
              <a:defRPr/>
            </a:lvl3pPr>
            <a:lvl4pPr algn="ctr">
              <a:defRPr/>
            </a:lvl4pPr>
            <a:lvl5pPr algn="ctr">
              <a:defRPr/>
            </a:lvl5pPr>
          </a:lstStyle>
          <a:p>
            <a:pPr lvl="0"/>
            <a:r>
              <a:rPr lang="en-US" dirty="0"/>
              <a:t>SmartArt graphic</a:t>
            </a:r>
          </a:p>
        </p:txBody>
      </p:sp>
    </p:spTree>
    <p:extLst>
      <p:ext uri="{BB962C8B-B14F-4D97-AF65-F5344CB8AC3E}">
        <p14:creationId xmlns:p14="http://schemas.microsoft.com/office/powerpoint/2010/main" val="1935895191"/>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userDrawn="1">
  <p:cSld name="Two Pie Charts">
    <p:spTree>
      <p:nvGrpSpPr>
        <p:cNvPr id="1" name=""/>
        <p:cNvGrpSpPr/>
        <p:nvPr/>
      </p:nvGrpSpPr>
      <p:grpSpPr>
        <a:xfrm>
          <a:off x="0" y="0"/>
          <a:ext cx="0" cy="0"/>
          <a:chOff x="0" y="0"/>
          <a:chExt cx="0" cy="0"/>
        </a:xfrm>
      </p:grpSpPr>
      <p:sp>
        <p:nvSpPr>
          <p:cNvPr id="9" name="Oval 20">
            <a:extLst>
              <a:ext uri="{FF2B5EF4-FFF2-40B4-BE49-F238E27FC236}">
                <a16:creationId xmlns="" xmlns:a16="http://schemas.microsoft.com/office/drawing/2014/main" id="{C2900546-43C2-48AA-9FD6-CFB7317713BE}"/>
              </a:ext>
            </a:extLst>
          </p:cNvPr>
          <p:cNvSpPr/>
          <p:nvPr userDrawn="1"/>
        </p:nvSpPr>
        <p:spPr>
          <a:xfrm>
            <a:off x="5338677" y="2288704"/>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rgbClr val="FFFFFF"/>
              </a:solidFill>
            </a:endParaRPr>
          </a:p>
        </p:txBody>
      </p:sp>
      <p:sp>
        <p:nvSpPr>
          <p:cNvPr id="10" name="Oval 20">
            <a:extLst>
              <a:ext uri="{FF2B5EF4-FFF2-40B4-BE49-F238E27FC236}">
                <a16:creationId xmlns="" xmlns:a16="http://schemas.microsoft.com/office/drawing/2014/main" id="{83825B1A-06E4-4C1E-B67C-4D1E98B779D1}"/>
              </a:ext>
            </a:extLst>
          </p:cNvPr>
          <p:cNvSpPr/>
          <p:nvPr userDrawn="1"/>
        </p:nvSpPr>
        <p:spPr>
          <a:xfrm>
            <a:off x="5392683" y="2239576"/>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rgbClr val="FFFFFF"/>
              </a:solidFill>
            </a:endParaRPr>
          </a:p>
        </p:txBody>
      </p:sp>
      <p:sp>
        <p:nvSpPr>
          <p:cNvPr id="13" name="Text Placeholder 4">
            <a:extLst>
              <a:ext uri="{FF2B5EF4-FFF2-40B4-BE49-F238E27FC236}">
                <a16:creationId xmlns="" xmlns:a16="http://schemas.microsoft.com/office/drawing/2014/main" id="{82456803-4762-4833-8006-A78AED12ACE0}"/>
              </a:ext>
            </a:extLst>
          </p:cNvPr>
          <p:cNvSpPr>
            <a:spLocks noGrp="1"/>
          </p:cNvSpPr>
          <p:nvPr userDrawn="1">
            <p:ph type="body" sz="quarter" idx="29" hasCustomPrompt="1"/>
          </p:nvPr>
        </p:nvSpPr>
        <p:spPr>
          <a:xfrm>
            <a:off x="307185" y="1412875"/>
            <a:ext cx="4156469" cy="486567"/>
          </a:xfrm>
          <a:prstGeom prst="rect">
            <a:avLst/>
          </a:prstGeom>
          <a:noFill/>
        </p:spPr>
        <p:txBody>
          <a:bodyPr anchor="ctr">
            <a:noAutofit/>
          </a:bodyPr>
          <a:lstStyle>
            <a:lvl1pPr algn="ctr">
              <a:defRPr sz="1350" b="0">
                <a:solidFill>
                  <a:srgbClr val="2C004B"/>
                </a:solidFill>
              </a:defRPr>
            </a:lvl1pPr>
            <a:lvl2pPr>
              <a:defRPr sz="1050"/>
            </a:lvl2pPr>
            <a:lvl3pPr>
              <a:defRPr sz="900"/>
            </a:lvl3pPr>
            <a:lvl4pPr>
              <a:defRPr sz="825"/>
            </a:lvl4pPr>
            <a:lvl5pPr>
              <a:defRPr sz="825"/>
            </a:lvl5pPr>
          </a:lstStyle>
          <a:p>
            <a:pPr lvl="0"/>
            <a:r>
              <a:rPr lang="en-US" dirty="0"/>
              <a:t>Click to insert chart title</a:t>
            </a:r>
          </a:p>
        </p:txBody>
      </p:sp>
      <p:sp>
        <p:nvSpPr>
          <p:cNvPr id="17" name="Chart Placeholder 14">
            <a:extLst>
              <a:ext uri="{FF2B5EF4-FFF2-40B4-BE49-F238E27FC236}">
                <a16:creationId xmlns="" xmlns:a16="http://schemas.microsoft.com/office/drawing/2014/main" id="{CA3C8FD6-BDBD-4D5B-A245-98D5506C7923}"/>
              </a:ext>
            </a:extLst>
          </p:cNvPr>
          <p:cNvSpPr>
            <a:spLocks noGrp="1"/>
          </p:cNvSpPr>
          <p:nvPr userDrawn="1">
            <p:ph type="chart" sz="quarter" idx="32"/>
          </p:nvPr>
        </p:nvSpPr>
        <p:spPr>
          <a:xfrm>
            <a:off x="4680347" y="2239576"/>
            <a:ext cx="4157663" cy="3499170"/>
          </a:xfrm>
          <a:prstGeom prst="rect">
            <a:avLst/>
          </a:prstGeom>
        </p:spPr>
        <p:txBody>
          <a:bodyPr anchor="ctr"/>
          <a:lstStyle>
            <a:lvl1pPr algn="ctr">
              <a:defRPr/>
            </a:lvl1pPr>
          </a:lstStyle>
          <a:p>
            <a:r>
              <a:rPr lang="en-US" smtClean="0"/>
              <a:t>Click icon to add chart</a:t>
            </a:r>
            <a:endParaRPr lang="pt-PT"/>
          </a:p>
        </p:txBody>
      </p:sp>
      <p:sp>
        <p:nvSpPr>
          <p:cNvPr id="11"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20" name="Title Placeholder 1">
            <a:extLst>
              <a:ext uri="{FF2B5EF4-FFF2-40B4-BE49-F238E27FC236}">
                <a16:creationId xmlns="" xmlns:a16="http://schemas.microsoft.com/office/drawing/2014/main" id="{552BBB0A-405D-419D-8BD5-EC8D9F84B795}"/>
              </a:ext>
            </a:extLst>
          </p:cNvPr>
          <p:cNvSpPr>
            <a:spLocks noGrp="1"/>
          </p:cNvSpPr>
          <p:nvPr userDrawn="1">
            <p:ph type="title" hasCustomPrompt="1"/>
          </p:nvPr>
        </p:nvSpPr>
        <p:spPr>
          <a:xfrm>
            <a:off x="305991" y="404813"/>
            <a:ext cx="8208447"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2250"/>
              </a:lnSpc>
            </a:pPr>
            <a:r>
              <a:rPr lang="en-US" dirty="0"/>
              <a:t>Click to add title</a:t>
            </a:r>
            <a:endParaRPr lang="pt-PT" dirty="0"/>
          </a:p>
        </p:txBody>
      </p:sp>
      <p:sp>
        <p:nvSpPr>
          <p:cNvPr id="22" name="Text Placeholder 4">
            <a:extLst>
              <a:ext uri="{FF2B5EF4-FFF2-40B4-BE49-F238E27FC236}">
                <a16:creationId xmlns="" xmlns:a16="http://schemas.microsoft.com/office/drawing/2014/main" id="{82456803-4762-4833-8006-A78AED12ACE0}"/>
              </a:ext>
            </a:extLst>
          </p:cNvPr>
          <p:cNvSpPr>
            <a:spLocks noGrp="1"/>
          </p:cNvSpPr>
          <p:nvPr userDrawn="1">
            <p:ph type="body" sz="quarter" idx="33" hasCustomPrompt="1"/>
          </p:nvPr>
        </p:nvSpPr>
        <p:spPr>
          <a:xfrm>
            <a:off x="4681541" y="1412875"/>
            <a:ext cx="4156469" cy="486567"/>
          </a:xfrm>
          <a:prstGeom prst="rect">
            <a:avLst/>
          </a:prstGeom>
          <a:noFill/>
        </p:spPr>
        <p:txBody>
          <a:bodyPr anchor="ctr">
            <a:noAutofit/>
          </a:bodyPr>
          <a:lstStyle>
            <a:lvl1pPr algn="ctr">
              <a:defRPr sz="1350" b="0">
                <a:solidFill>
                  <a:srgbClr val="2C004B"/>
                </a:solidFill>
              </a:defRPr>
            </a:lvl1pPr>
            <a:lvl2pPr>
              <a:defRPr sz="1050"/>
            </a:lvl2pPr>
            <a:lvl3pPr>
              <a:defRPr sz="900"/>
            </a:lvl3pPr>
            <a:lvl4pPr>
              <a:defRPr sz="825"/>
            </a:lvl4pPr>
            <a:lvl5pPr>
              <a:defRPr sz="825"/>
            </a:lvl5pPr>
          </a:lstStyle>
          <a:p>
            <a:pPr lvl="0"/>
            <a:r>
              <a:rPr lang="en-US" dirty="0"/>
              <a:t>Click to insert chart title</a:t>
            </a:r>
          </a:p>
        </p:txBody>
      </p:sp>
      <p:sp>
        <p:nvSpPr>
          <p:cNvPr id="23" name="Oval 20">
            <a:extLst>
              <a:ext uri="{FF2B5EF4-FFF2-40B4-BE49-F238E27FC236}">
                <a16:creationId xmlns="" xmlns:a16="http://schemas.microsoft.com/office/drawing/2014/main" id="{C2900546-43C2-48AA-9FD6-CFB7317713BE}"/>
              </a:ext>
            </a:extLst>
          </p:cNvPr>
          <p:cNvSpPr/>
          <p:nvPr userDrawn="1"/>
        </p:nvSpPr>
        <p:spPr>
          <a:xfrm>
            <a:off x="964321" y="2288704"/>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rgbClr val="FFFFFF"/>
              </a:solidFill>
            </a:endParaRPr>
          </a:p>
        </p:txBody>
      </p:sp>
      <p:sp>
        <p:nvSpPr>
          <p:cNvPr id="24" name="Oval 20">
            <a:extLst>
              <a:ext uri="{FF2B5EF4-FFF2-40B4-BE49-F238E27FC236}">
                <a16:creationId xmlns="" xmlns:a16="http://schemas.microsoft.com/office/drawing/2014/main" id="{83825B1A-06E4-4C1E-B67C-4D1E98B779D1}"/>
              </a:ext>
            </a:extLst>
          </p:cNvPr>
          <p:cNvSpPr/>
          <p:nvPr userDrawn="1"/>
        </p:nvSpPr>
        <p:spPr>
          <a:xfrm>
            <a:off x="1018327" y="2239576"/>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rgbClr val="FFFFFF"/>
              </a:solidFill>
            </a:endParaRPr>
          </a:p>
        </p:txBody>
      </p:sp>
      <p:sp>
        <p:nvSpPr>
          <p:cNvPr id="25" name="Chart Placeholder 14">
            <a:extLst>
              <a:ext uri="{FF2B5EF4-FFF2-40B4-BE49-F238E27FC236}">
                <a16:creationId xmlns="" xmlns:a16="http://schemas.microsoft.com/office/drawing/2014/main" id="{CA3C8FD6-BDBD-4D5B-A245-98D5506C7923}"/>
              </a:ext>
            </a:extLst>
          </p:cNvPr>
          <p:cNvSpPr>
            <a:spLocks noGrp="1"/>
          </p:cNvSpPr>
          <p:nvPr>
            <p:ph type="chart" sz="quarter" idx="34"/>
          </p:nvPr>
        </p:nvSpPr>
        <p:spPr>
          <a:xfrm>
            <a:off x="305991" y="2239576"/>
            <a:ext cx="4157663" cy="3499170"/>
          </a:xfrm>
          <a:prstGeom prst="rect">
            <a:avLst/>
          </a:prstGeom>
        </p:spPr>
        <p:txBody>
          <a:bodyPr anchor="ctr"/>
          <a:lstStyle>
            <a:lvl1pPr algn="ctr">
              <a:defRPr/>
            </a:lvl1pPr>
          </a:lstStyle>
          <a:p>
            <a:r>
              <a:rPr lang="en-US" smtClean="0"/>
              <a:t>Click icon to add chart</a:t>
            </a:r>
            <a:endParaRPr lang="pt-PT"/>
          </a:p>
        </p:txBody>
      </p:sp>
      <p:pic>
        <p:nvPicPr>
          <p:cNvPr id="26"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317895766"/>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able with Charts">
    <p:spTree>
      <p:nvGrpSpPr>
        <p:cNvPr id="1" name=""/>
        <p:cNvGrpSpPr/>
        <p:nvPr/>
      </p:nvGrpSpPr>
      <p:grpSpPr>
        <a:xfrm>
          <a:off x="0" y="0"/>
          <a:ext cx="0" cy="0"/>
          <a:chOff x="0" y="0"/>
          <a:chExt cx="0" cy="0"/>
        </a:xfrm>
      </p:grpSpPr>
      <p:pic>
        <p:nvPicPr>
          <p:cNvPr id="8" name="Graphic 7">
            <a:extLst>
              <a:ext uri="{FF2B5EF4-FFF2-40B4-BE49-F238E27FC236}">
                <a16:creationId xmlns="" xmlns:a16="http://schemas.microsoft.com/office/drawing/2014/main" id="{050C72D0-5CFE-422E-AABA-2AE737D2B660}"/>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flipH="1">
            <a:off x="4733926" y="300730"/>
            <a:ext cx="4410074" cy="6557270"/>
          </a:xfrm>
          <a:prstGeom prst="rect">
            <a:avLst/>
          </a:prstGeom>
        </p:spPr>
      </p:pic>
      <p:sp>
        <p:nvSpPr>
          <p:cNvPr id="17" name="Text Placeholder 7">
            <a:extLst>
              <a:ext uri="{FF2B5EF4-FFF2-40B4-BE49-F238E27FC236}">
                <a16:creationId xmlns="" xmlns:a16="http://schemas.microsoft.com/office/drawing/2014/main" id="{0953EECA-9A2F-483A-AF62-834FA9F888FE}"/>
              </a:ext>
            </a:extLst>
          </p:cNvPr>
          <p:cNvSpPr>
            <a:spLocks noGrp="1"/>
          </p:cNvSpPr>
          <p:nvPr>
            <p:ph type="body" sz="quarter" idx="12" hasCustomPrompt="1"/>
          </p:nvPr>
        </p:nvSpPr>
        <p:spPr>
          <a:xfrm>
            <a:off x="5814138" y="4437112"/>
            <a:ext cx="3023872" cy="1224136"/>
          </a:xfrm>
          <a:prstGeom prst="rect">
            <a:avLst/>
          </a:prstGeom>
        </p:spPr>
        <p:txBody>
          <a:bodyPr>
            <a:noAutofit/>
          </a:bodyPr>
          <a:lstStyle>
            <a:lvl1pPr algn="r">
              <a:lnSpc>
                <a:spcPts val="1350"/>
              </a:lnSpc>
              <a:defRPr sz="1200" b="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 </a:t>
            </a:r>
          </a:p>
        </p:txBody>
      </p:sp>
      <p:sp>
        <p:nvSpPr>
          <p:cNvPr id="16" name="Table Placeholder 15">
            <a:extLst>
              <a:ext uri="{FF2B5EF4-FFF2-40B4-BE49-F238E27FC236}">
                <a16:creationId xmlns="" xmlns:a16="http://schemas.microsoft.com/office/drawing/2014/main" id="{F5F8DF03-3900-491E-B8AF-F0C6BE50D853}"/>
              </a:ext>
            </a:extLst>
          </p:cNvPr>
          <p:cNvSpPr>
            <a:spLocks noGrp="1"/>
          </p:cNvSpPr>
          <p:nvPr>
            <p:ph type="tbl" sz="quarter" idx="11"/>
          </p:nvPr>
        </p:nvSpPr>
        <p:spPr>
          <a:xfrm>
            <a:off x="305992" y="1989288"/>
            <a:ext cx="4157663" cy="4463901"/>
          </a:xfrm>
          <a:prstGeom prst="rect">
            <a:avLst/>
          </a:prstGeom>
        </p:spPr>
        <p:txBody>
          <a:bodyPr>
            <a:normAutofit/>
          </a:bodyPr>
          <a:lstStyle>
            <a:lvl1pPr>
              <a:defRPr sz="1200"/>
            </a:lvl1pPr>
          </a:lstStyle>
          <a:p>
            <a:r>
              <a:rPr lang="en-US" smtClean="0"/>
              <a:t>Click icon to add table</a:t>
            </a:r>
            <a:endParaRPr lang="pt-PT" dirty="0"/>
          </a:p>
        </p:txBody>
      </p:sp>
      <p:sp>
        <p:nvSpPr>
          <p:cNvPr id="14" name="Text Placeholder 7">
            <a:extLst>
              <a:ext uri="{FF2B5EF4-FFF2-40B4-BE49-F238E27FC236}">
                <a16:creationId xmlns="" xmlns:a16="http://schemas.microsoft.com/office/drawing/2014/main" id="{0339BEFE-9642-4BFF-AA21-D95E4DB03155}"/>
              </a:ext>
            </a:extLst>
          </p:cNvPr>
          <p:cNvSpPr>
            <a:spLocks noGrp="1"/>
          </p:cNvSpPr>
          <p:nvPr>
            <p:ph type="body" sz="quarter" idx="10" hasCustomPrompt="1"/>
          </p:nvPr>
        </p:nvSpPr>
        <p:spPr>
          <a:xfrm>
            <a:off x="305991" y="1412876"/>
            <a:ext cx="4157662" cy="431948"/>
          </a:xfrm>
          <a:prstGeom prst="rect">
            <a:avLst/>
          </a:prstGeom>
        </p:spPr>
        <p:txBody>
          <a:bodyPr>
            <a:noAutofit/>
          </a:bodyPr>
          <a:lstStyle>
            <a:lvl1pPr>
              <a:lnSpc>
                <a:spcPts val="1650"/>
              </a:lnSpc>
              <a:defRPr sz="1350" b="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subtitle</a:t>
            </a:r>
          </a:p>
        </p:txBody>
      </p:sp>
      <p:sp>
        <p:nvSpPr>
          <p:cNvPr id="9"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cxnSp>
        <p:nvCxnSpPr>
          <p:cNvPr id="1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4"/>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2"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0844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Tree>
    <p:extLst>
      <p:ext uri="{BB962C8B-B14F-4D97-AF65-F5344CB8AC3E}">
        <p14:creationId xmlns:p14="http://schemas.microsoft.com/office/powerpoint/2010/main" val="4251130944"/>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userDrawn="1">
  <p:cSld name="Text and Table 3 Columns">
    <p:spTree>
      <p:nvGrpSpPr>
        <p:cNvPr id="1" name=""/>
        <p:cNvGrpSpPr/>
        <p:nvPr/>
      </p:nvGrpSpPr>
      <p:grpSpPr>
        <a:xfrm>
          <a:off x="0" y="0"/>
          <a:ext cx="0" cy="0"/>
          <a:chOff x="0" y="0"/>
          <a:chExt cx="0" cy="0"/>
        </a:xfrm>
      </p:grpSpPr>
      <p:sp>
        <p:nvSpPr>
          <p:cNvPr id="16" name="Text Placeholder 7">
            <a:extLst>
              <a:ext uri="{FF2B5EF4-FFF2-40B4-BE49-F238E27FC236}">
                <a16:creationId xmlns="" xmlns:a16="http://schemas.microsoft.com/office/drawing/2014/main" id="{0E9540A7-856A-4CD5-AC53-42094C6AD99E}"/>
              </a:ext>
            </a:extLst>
          </p:cNvPr>
          <p:cNvSpPr>
            <a:spLocks noGrp="1"/>
          </p:cNvSpPr>
          <p:nvPr>
            <p:ph type="body" sz="quarter" idx="10" hasCustomPrompt="1"/>
          </p:nvPr>
        </p:nvSpPr>
        <p:spPr>
          <a:xfrm>
            <a:off x="305991" y="1412875"/>
            <a:ext cx="4157997" cy="1656184"/>
          </a:xfrm>
          <a:prstGeom prst="rect">
            <a:avLst/>
          </a:prstGeom>
        </p:spPr>
        <p:txBody>
          <a:bodyPr>
            <a:noAutofit/>
          </a:bodyPr>
          <a:lstStyle>
            <a:lvl1pPr>
              <a:lnSpc>
                <a:spcPts val="1350"/>
              </a:lnSpc>
              <a:spcBef>
                <a:spcPts val="450"/>
              </a:spcBef>
              <a:defRPr sz="120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 </a:t>
            </a:r>
          </a:p>
        </p:txBody>
      </p:sp>
      <p:sp>
        <p:nvSpPr>
          <p:cNvPr id="18" name="SmartArt Placeholder 17">
            <a:extLst>
              <a:ext uri="{FF2B5EF4-FFF2-40B4-BE49-F238E27FC236}">
                <a16:creationId xmlns="" xmlns:a16="http://schemas.microsoft.com/office/drawing/2014/main" id="{5727DAAA-D326-4188-801E-6DBE4923ED0B}"/>
              </a:ext>
            </a:extLst>
          </p:cNvPr>
          <p:cNvSpPr>
            <a:spLocks noGrp="1"/>
          </p:cNvSpPr>
          <p:nvPr>
            <p:ph type="dgm" sz="quarter" idx="11"/>
          </p:nvPr>
        </p:nvSpPr>
        <p:spPr>
          <a:xfrm>
            <a:off x="305991" y="3213075"/>
            <a:ext cx="6809791" cy="648072"/>
          </a:xfrm>
          <a:prstGeom prst="rect">
            <a:avLst/>
          </a:prstGeom>
        </p:spPr>
        <p:txBody>
          <a:bodyPr anchor="ctr"/>
          <a:lstStyle>
            <a:lvl1pPr algn="ctr">
              <a:defRPr/>
            </a:lvl1pPr>
          </a:lstStyle>
          <a:p>
            <a:r>
              <a:rPr lang="en-US" smtClean="0"/>
              <a:t>Click icon to add SmartArt graphic</a:t>
            </a:r>
            <a:endParaRPr lang="pt-PT"/>
          </a:p>
        </p:txBody>
      </p:sp>
      <p:sp>
        <p:nvSpPr>
          <p:cNvPr id="10" name="Freeform: Shape 9">
            <a:extLst>
              <a:ext uri="{FF2B5EF4-FFF2-40B4-BE49-F238E27FC236}">
                <a16:creationId xmlns="" xmlns:a16="http://schemas.microsoft.com/office/drawing/2014/main" id="{531E77B6-0DD5-446F-A826-892DFC23D785}"/>
              </a:ext>
            </a:extLst>
          </p:cNvPr>
          <p:cNvSpPr>
            <a:spLocks/>
          </p:cNvSpPr>
          <p:nvPr userDrawn="1"/>
        </p:nvSpPr>
        <p:spPr bwMode="auto">
          <a:xfrm rot="16200000" flipH="1">
            <a:off x="3374995" y="1088994"/>
            <a:ext cx="6858002" cy="4680014"/>
          </a:xfrm>
          <a:custGeom>
            <a:avLst/>
            <a:gdLst>
              <a:gd name="connsiteX0" fmla="*/ 1393480 w 6857999"/>
              <a:gd name="connsiteY0" fmla="*/ 6240016 h 6240016"/>
              <a:gd name="connsiteX1" fmla="*/ 6857999 w 6857999"/>
              <a:gd name="connsiteY1" fmla="*/ 6240016 h 6240016"/>
              <a:gd name="connsiteX2" fmla="*/ 6857999 w 6857999"/>
              <a:gd name="connsiteY2" fmla="*/ 4248395 h 6240016"/>
              <a:gd name="connsiteX3" fmla="*/ 6815497 w 6857999"/>
              <a:gd name="connsiteY3" fmla="*/ 4209614 h 6240016"/>
              <a:gd name="connsiteX4" fmla="*/ 2767903 w 6857999"/>
              <a:gd name="connsiteY4" fmla="*/ 5342723 h 6240016"/>
              <a:gd name="connsiteX5" fmla="*/ 1497189 w 6857999"/>
              <a:gd name="connsiteY5" fmla="*/ 6201822 h 6240016"/>
              <a:gd name="connsiteX6" fmla="*/ 0 w 6857999"/>
              <a:gd name="connsiteY6" fmla="*/ 618342 h 6240016"/>
              <a:gd name="connsiteX7" fmla="*/ 0 w 6857999"/>
              <a:gd name="connsiteY7" fmla="*/ 6240016 h 6240016"/>
              <a:gd name="connsiteX8" fmla="*/ 921827 w 6857999"/>
              <a:gd name="connsiteY8" fmla="*/ 6240016 h 6240016"/>
              <a:gd name="connsiteX9" fmla="*/ 877464 w 6857999"/>
              <a:gd name="connsiteY9" fmla="*/ 6206986 h 6240016"/>
              <a:gd name="connsiteX10" fmla="*/ 1720124 w 6857999"/>
              <a:gd name="connsiteY10" fmla="*/ 3319666 h 6240016"/>
              <a:gd name="connsiteX11" fmla="*/ 1778012 w 6857999"/>
              <a:gd name="connsiteY11" fmla="*/ 0 h 6240016"/>
              <a:gd name="connsiteX12" fmla="*/ 36658 w 6857999"/>
              <a:gd name="connsiteY12" fmla="*/ 619001 h 6240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57999" h="6240016">
                <a:moveTo>
                  <a:pt x="1393480" y="6240016"/>
                </a:moveTo>
                <a:lnTo>
                  <a:pt x="6857999" y="6240016"/>
                </a:lnTo>
                <a:lnTo>
                  <a:pt x="6857999" y="4248395"/>
                </a:lnTo>
                <a:lnTo>
                  <a:pt x="6815497" y="4209614"/>
                </a:lnTo>
                <a:cubicBezTo>
                  <a:pt x="6548465" y="3983120"/>
                  <a:pt x="5320780" y="3210409"/>
                  <a:pt x="2767903" y="5342723"/>
                </a:cubicBezTo>
                <a:cubicBezTo>
                  <a:pt x="2220316" y="5799647"/>
                  <a:pt x="1804503" y="6071896"/>
                  <a:pt x="1497189" y="6201822"/>
                </a:cubicBezTo>
                <a:close/>
                <a:moveTo>
                  <a:pt x="0" y="618342"/>
                </a:moveTo>
                <a:lnTo>
                  <a:pt x="0" y="6240016"/>
                </a:lnTo>
                <a:lnTo>
                  <a:pt x="921827" y="6240016"/>
                </a:lnTo>
                <a:lnTo>
                  <a:pt x="877464" y="6206986"/>
                </a:lnTo>
                <a:cubicBezTo>
                  <a:pt x="498816" y="5832433"/>
                  <a:pt x="1067071" y="4347112"/>
                  <a:pt x="1720124" y="3319666"/>
                </a:cubicBezTo>
                <a:cubicBezTo>
                  <a:pt x="2767903" y="1675751"/>
                  <a:pt x="2938674" y="700400"/>
                  <a:pt x="1778012" y="0"/>
                </a:cubicBezTo>
                <a:cubicBezTo>
                  <a:pt x="950209" y="451498"/>
                  <a:pt x="400993" y="607786"/>
                  <a:pt x="36658" y="619001"/>
                </a:cubicBezTo>
                <a:close/>
              </a:path>
            </a:pathLst>
          </a:custGeom>
          <a:solidFill>
            <a:schemeClr val="accent3"/>
          </a:solidFill>
          <a:ln>
            <a:noFill/>
          </a:ln>
        </p:spPr>
        <p:txBody>
          <a:bodyPr vert="horz" wrap="square" lIns="68580" tIns="34290" rIns="68580" bIns="34290" numCol="1" anchor="t" anchorCtr="0" compatLnSpc="1">
            <a:prstTxWarp prst="textNoShape">
              <a:avLst/>
            </a:prstTxWarp>
            <a:noAutofit/>
          </a:bodyPr>
          <a:lstStyle/>
          <a:p>
            <a:endParaRPr lang="en-US" sz="1350" dirty="0"/>
          </a:p>
        </p:txBody>
      </p:sp>
      <p:sp>
        <p:nvSpPr>
          <p:cNvPr id="9"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cxnSp>
        <p:nvCxnSpPr>
          <p:cNvPr id="11"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4"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2" y="404813"/>
            <a:ext cx="4374356"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2250"/>
              </a:lnSpc>
            </a:pPr>
            <a:r>
              <a:rPr lang="en-US" dirty="0"/>
              <a:t>Click to add title</a:t>
            </a:r>
            <a:endParaRPr lang="pt-PT" dirty="0"/>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305992" y="4005163"/>
            <a:ext cx="2156765" cy="1368152"/>
          </a:xfrm>
          <a:prstGeom prst="rect">
            <a:avLst/>
          </a:prstGeom>
        </p:spPr>
        <p:txBody>
          <a:bodyPr>
            <a:noAutofit/>
          </a:bodyPr>
          <a:lstStyle>
            <a:lvl1pPr>
              <a:lnSpc>
                <a:spcPts val="1650"/>
              </a:lnSpc>
              <a:defRPr sz="1350">
                <a:solidFill>
                  <a:schemeClr val="tx1"/>
                </a:solidFill>
              </a:defRPr>
            </a:lvl1pPr>
            <a:lvl2pPr marL="173831" indent="-170260">
              <a:lnSpc>
                <a:spcPts val="1350"/>
              </a:lnSpc>
              <a:buClr>
                <a:schemeClr val="accent3"/>
              </a:buClr>
              <a:defRPr sz="1200">
                <a:solidFill>
                  <a:schemeClr val="tx1"/>
                </a:solidFill>
              </a:defRPr>
            </a:lvl2pPr>
            <a:lvl3pPr marL="347663" indent="-173831">
              <a:lnSpc>
                <a:spcPts val="1200"/>
              </a:lnSpc>
              <a:buClr>
                <a:schemeClr val="accent3"/>
              </a:buClr>
              <a:defRPr sz="1050">
                <a:solidFill>
                  <a:schemeClr val="tx1"/>
                </a:solidFill>
              </a:defRPr>
            </a:lvl3pPr>
            <a:lvl4pPr marL="511969" indent="-164306">
              <a:lnSpc>
                <a:spcPts val="1050"/>
              </a:lnSpc>
              <a:buClr>
                <a:schemeClr val="accent3"/>
              </a:buClr>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 xmlns:a16="http://schemas.microsoft.com/office/drawing/2014/main" id="{9228FC83-C11D-47F2-8BDE-B10D125E5E87}"/>
              </a:ext>
            </a:extLst>
          </p:cNvPr>
          <p:cNvSpPr>
            <a:spLocks noGrp="1"/>
          </p:cNvSpPr>
          <p:nvPr>
            <p:ph type="body" sz="quarter" idx="36" hasCustomPrompt="1"/>
          </p:nvPr>
        </p:nvSpPr>
        <p:spPr>
          <a:xfrm>
            <a:off x="2632504" y="4005163"/>
            <a:ext cx="2156765" cy="1368152"/>
          </a:xfrm>
          <a:prstGeom prst="rect">
            <a:avLst/>
          </a:prstGeom>
        </p:spPr>
        <p:txBody>
          <a:bodyPr>
            <a:noAutofit/>
          </a:bodyPr>
          <a:lstStyle>
            <a:lvl1pPr>
              <a:lnSpc>
                <a:spcPts val="1650"/>
              </a:lnSpc>
              <a:defRPr sz="1350">
                <a:solidFill>
                  <a:schemeClr val="tx1"/>
                </a:solidFill>
              </a:defRPr>
            </a:lvl1pPr>
            <a:lvl2pPr marL="173831" indent="-170260">
              <a:lnSpc>
                <a:spcPts val="1350"/>
              </a:lnSpc>
              <a:buClr>
                <a:schemeClr val="accent3"/>
              </a:buClr>
              <a:defRPr sz="1200">
                <a:solidFill>
                  <a:schemeClr val="tx1"/>
                </a:solidFill>
              </a:defRPr>
            </a:lvl2pPr>
            <a:lvl3pPr marL="347663" indent="-173831">
              <a:lnSpc>
                <a:spcPts val="1200"/>
              </a:lnSpc>
              <a:buClr>
                <a:schemeClr val="accent3"/>
              </a:buClr>
              <a:defRPr sz="1050">
                <a:solidFill>
                  <a:schemeClr val="tx1"/>
                </a:solidFill>
              </a:defRPr>
            </a:lvl3pPr>
            <a:lvl4pPr marL="511969" indent="-164306">
              <a:lnSpc>
                <a:spcPts val="1050"/>
              </a:lnSpc>
              <a:buClr>
                <a:schemeClr val="accent3"/>
              </a:buClr>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3" name="Text Placeholder 7">
            <a:extLst>
              <a:ext uri="{FF2B5EF4-FFF2-40B4-BE49-F238E27FC236}">
                <a16:creationId xmlns="" xmlns:a16="http://schemas.microsoft.com/office/drawing/2014/main" id="{9228FC83-C11D-47F2-8BDE-B10D125E5E87}"/>
              </a:ext>
            </a:extLst>
          </p:cNvPr>
          <p:cNvSpPr>
            <a:spLocks noGrp="1"/>
          </p:cNvSpPr>
          <p:nvPr>
            <p:ph type="body" sz="quarter" idx="37" hasCustomPrompt="1"/>
          </p:nvPr>
        </p:nvSpPr>
        <p:spPr>
          <a:xfrm>
            <a:off x="4959017" y="4005163"/>
            <a:ext cx="2156765" cy="1368152"/>
          </a:xfrm>
          <a:prstGeom prst="rect">
            <a:avLst/>
          </a:prstGeom>
        </p:spPr>
        <p:txBody>
          <a:bodyPr>
            <a:noAutofit/>
          </a:bodyPr>
          <a:lstStyle>
            <a:lvl1pPr>
              <a:lnSpc>
                <a:spcPts val="1650"/>
              </a:lnSpc>
              <a:defRPr sz="1350">
                <a:solidFill>
                  <a:schemeClr val="tx1"/>
                </a:solidFill>
              </a:defRPr>
            </a:lvl1pPr>
            <a:lvl2pPr marL="173831" indent="-170260">
              <a:lnSpc>
                <a:spcPts val="1350"/>
              </a:lnSpc>
              <a:buClr>
                <a:schemeClr val="accent3"/>
              </a:buClr>
              <a:defRPr sz="1200">
                <a:solidFill>
                  <a:schemeClr val="tx1"/>
                </a:solidFill>
              </a:defRPr>
            </a:lvl2pPr>
            <a:lvl3pPr marL="347663" indent="-173831">
              <a:lnSpc>
                <a:spcPts val="1200"/>
              </a:lnSpc>
              <a:buClr>
                <a:schemeClr val="accent3"/>
              </a:buClr>
              <a:defRPr sz="1050">
                <a:solidFill>
                  <a:schemeClr val="tx1"/>
                </a:solidFill>
              </a:defRPr>
            </a:lvl3pPr>
            <a:lvl4pPr marL="511969" indent="-164306">
              <a:lnSpc>
                <a:spcPts val="1050"/>
              </a:lnSpc>
              <a:buClr>
                <a:schemeClr val="accent3"/>
              </a:buClr>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4"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3323917485"/>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userDrawn="1">
  <p:cSld name="Boxed Content">
    <p:bg>
      <p:bgRef idx="1001">
        <a:schemeClr val="bg1"/>
      </p:bgRef>
    </p:bg>
    <p:spTree>
      <p:nvGrpSpPr>
        <p:cNvPr id="1" name=""/>
        <p:cNvGrpSpPr/>
        <p:nvPr/>
      </p:nvGrpSpPr>
      <p:grpSpPr>
        <a:xfrm>
          <a:off x="0" y="0"/>
          <a:ext cx="0" cy="0"/>
          <a:chOff x="0" y="0"/>
          <a:chExt cx="0" cy="0"/>
        </a:xfrm>
      </p:grpSpPr>
      <p:sp>
        <p:nvSpPr>
          <p:cNvPr id="19" name="Rectangle 18">
            <a:extLst>
              <a:ext uri="{FF2B5EF4-FFF2-40B4-BE49-F238E27FC236}">
                <a16:creationId xmlns="" xmlns:a16="http://schemas.microsoft.com/office/drawing/2014/main" id="{AC8E1C88-76B5-4FBC-8619-E07B3932BC02}"/>
              </a:ext>
            </a:extLst>
          </p:cNvPr>
          <p:cNvSpPr/>
          <p:nvPr userDrawn="1"/>
        </p:nvSpPr>
        <p:spPr>
          <a:xfrm>
            <a:off x="370384"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chemeClr val="bg1"/>
              </a:solidFill>
            </a:endParaRPr>
          </a:p>
        </p:txBody>
      </p:sp>
      <p:sp>
        <p:nvSpPr>
          <p:cNvPr id="24" name="Rectangle 23">
            <a:extLst>
              <a:ext uri="{FF2B5EF4-FFF2-40B4-BE49-F238E27FC236}">
                <a16:creationId xmlns="" xmlns:a16="http://schemas.microsoft.com/office/drawing/2014/main" id="{AC8E1C88-76B5-4FBC-8619-E07B3932BC02}"/>
              </a:ext>
            </a:extLst>
          </p:cNvPr>
          <p:cNvSpPr/>
          <p:nvPr userDrawn="1"/>
        </p:nvSpPr>
        <p:spPr>
          <a:xfrm>
            <a:off x="2109888"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chemeClr val="bg1"/>
              </a:solidFill>
            </a:endParaRPr>
          </a:p>
        </p:txBody>
      </p:sp>
      <p:sp>
        <p:nvSpPr>
          <p:cNvPr id="25" name="Rectangle 24">
            <a:extLst>
              <a:ext uri="{FF2B5EF4-FFF2-40B4-BE49-F238E27FC236}">
                <a16:creationId xmlns="" xmlns:a16="http://schemas.microsoft.com/office/drawing/2014/main" id="{AC8E1C88-76B5-4FBC-8619-E07B3932BC02}"/>
              </a:ext>
            </a:extLst>
          </p:cNvPr>
          <p:cNvSpPr/>
          <p:nvPr userDrawn="1"/>
        </p:nvSpPr>
        <p:spPr>
          <a:xfrm>
            <a:off x="3849391"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chemeClr val="bg1"/>
              </a:solidFill>
            </a:endParaRPr>
          </a:p>
        </p:txBody>
      </p:sp>
      <p:sp>
        <p:nvSpPr>
          <p:cNvPr id="26" name="Rectangle 25">
            <a:extLst>
              <a:ext uri="{FF2B5EF4-FFF2-40B4-BE49-F238E27FC236}">
                <a16:creationId xmlns="" xmlns:a16="http://schemas.microsoft.com/office/drawing/2014/main" id="{AC8E1C88-76B5-4FBC-8619-E07B3932BC02}"/>
              </a:ext>
            </a:extLst>
          </p:cNvPr>
          <p:cNvSpPr/>
          <p:nvPr userDrawn="1"/>
        </p:nvSpPr>
        <p:spPr>
          <a:xfrm>
            <a:off x="5588895"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chemeClr val="bg1"/>
              </a:solidFill>
            </a:endParaRPr>
          </a:p>
        </p:txBody>
      </p:sp>
      <p:sp>
        <p:nvSpPr>
          <p:cNvPr id="27" name="Rectangle 26">
            <a:extLst>
              <a:ext uri="{FF2B5EF4-FFF2-40B4-BE49-F238E27FC236}">
                <a16:creationId xmlns="" xmlns:a16="http://schemas.microsoft.com/office/drawing/2014/main" id="{AC8E1C88-76B5-4FBC-8619-E07B3932BC02}"/>
              </a:ext>
            </a:extLst>
          </p:cNvPr>
          <p:cNvSpPr/>
          <p:nvPr userDrawn="1"/>
        </p:nvSpPr>
        <p:spPr>
          <a:xfrm>
            <a:off x="7328397"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chemeClr val="bg1"/>
              </a:solidFill>
            </a:endParaRPr>
          </a:p>
        </p:txBody>
      </p:sp>
      <p:sp>
        <p:nvSpPr>
          <p:cNvPr id="60" name="Text Placeholder 7">
            <a:extLst>
              <a:ext uri="{FF2B5EF4-FFF2-40B4-BE49-F238E27FC236}">
                <a16:creationId xmlns="" xmlns:a16="http://schemas.microsoft.com/office/drawing/2014/main" id="{A10BB4E8-B0D3-4206-AC65-A368938B1CD5}"/>
              </a:ext>
            </a:extLst>
          </p:cNvPr>
          <p:cNvSpPr>
            <a:spLocks noGrp="1"/>
          </p:cNvSpPr>
          <p:nvPr>
            <p:ph type="body" sz="quarter" idx="15" hasCustomPrompt="1"/>
          </p:nvPr>
        </p:nvSpPr>
        <p:spPr>
          <a:xfrm>
            <a:off x="7738288" y="1713623"/>
            <a:ext cx="961778" cy="432048"/>
          </a:xfrm>
          <a:prstGeom prst="rect">
            <a:avLst/>
          </a:prstGeom>
        </p:spPr>
        <p:txBody>
          <a:bodyPr anchor="ctr">
            <a:noAutofit/>
          </a:bodyPr>
          <a:lstStyle>
            <a:lvl1pPr>
              <a:lnSpc>
                <a:spcPts val="1050"/>
              </a:lnSpc>
              <a:spcBef>
                <a:spcPts val="450"/>
              </a:spcBef>
              <a:defRPr sz="900" b="1"/>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title</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7"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0844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8" name="Rectangle 17">
            <a:extLst>
              <a:ext uri="{FF2B5EF4-FFF2-40B4-BE49-F238E27FC236}">
                <a16:creationId xmlns="" xmlns:a16="http://schemas.microsoft.com/office/drawing/2014/main" id="{86304B18-FE01-4A88-AA17-A2A76AB7E3F6}"/>
              </a:ext>
            </a:extLst>
          </p:cNvPr>
          <p:cNvSpPr/>
          <p:nvPr userDrawn="1"/>
        </p:nvSpPr>
        <p:spPr>
          <a:xfrm>
            <a:off x="307432" y="1412875"/>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20" name="Rectangle 19">
            <a:extLst>
              <a:ext uri="{FF2B5EF4-FFF2-40B4-BE49-F238E27FC236}">
                <a16:creationId xmlns="" xmlns:a16="http://schemas.microsoft.com/office/drawing/2014/main" id="{86304B18-FE01-4A88-AA17-A2A76AB7E3F6}"/>
              </a:ext>
            </a:extLst>
          </p:cNvPr>
          <p:cNvSpPr/>
          <p:nvPr userDrawn="1"/>
        </p:nvSpPr>
        <p:spPr>
          <a:xfrm>
            <a:off x="2046935" y="1412875"/>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21" name="Rectangle 20">
            <a:extLst>
              <a:ext uri="{FF2B5EF4-FFF2-40B4-BE49-F238E27FC236}">
                <a16:creationId xmlns="" xmlns:a16="http://schemas.microsoft.com/office/drawing/2014/main" id="{86304B18-FE01-4A88-AA17-A2A76AB7E3F6}"/>
              </a:ext>
            </a:extLst>
          </p:cNvPr>
          <p:cNvSpPr/>
          <p:nvPr userDrawn="1"/>
        </p:nvSpPr>
        <p:spPr>
          <a:xfrm>
            <a:off x="3786439" y="1412875"/>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22" name="Rectangle 21">
            <a:extLst>
              <a:ext uri="{FF2B5EF4-FFF2-40B4-BE49-F238E27FC236}">
                <a16:creationId xmlns="" xmlns:a16="http://schemas.microsoft.com/office/drawing/2014/main" id="{86304B18-FE01-4A88-AA17-A2A76AB7E3F6}"/>
              </a:ext>
            </a:extLst>
          </p:cNvPr>
          <p:cNvSpPr/>
          <p:nvPr userDrawn="1"/>
        </p:nvSpPr>
        <p:spPr>
          <a:xfrm>
            <a:off x="5525942" y="1412875"/>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23" name="Rectangle 22">
            <a:extLst>
              <a:ext uri="{FF2B5EF4-FFF2-40B4-BE49-F238E27FC236}">
                <a16:creationId xmlns="" xmlns:a16="http://schemas.microsoft.com/office/drawing/2014/main" id="{86304B18-FE01-4A88-AA17-A2A76AB7E3F6}"/>
              </a:ext>
            </a:extLst>
          </p:cNvPr>
          <p:cNvSpPr/>
          <p:nvPr userDrawn="1"/>
        </p:nvSpPr>
        <p:spPr>
          <a:xfrm>
            <a:off x="7265444" y="1412875"/>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28"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370384" y="2535318"/>
            <a:ext cx="1451437" cy="3846010"/>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9" name="Text Placeholder 7">
            <a:extLst>
              <a:ext uri="{FF2B5EF4-FFF2-40B4-BE49-F238E27FC236}">
                <a16:creationId xmlns="" xmlns:a16="http://schemas.microsoft.com/office/drawing/2014/main" id="{9228FC83-C11D-47F2-8BDE-B10D125E5E87}"/>
              </a:ext>
            </a:extLst>
          </p:cNvPr>
          <p:cNvSpPr>
            <a:spLocks noGrp="1"/>
          </p:cNvSpPr>
          <p:nvPr>
            <p:ph type="body" sz="quarter" idx="33" hasCustomPrompt="1"/>
          </p:nvPr>
        </p:nvSpPr>
        <p:spPr>
          <a:xfrm>
            <a:off x="2109888" y="2535318"/>
            <a:ext cx="1451437" cy="3846010"/>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0" name="Text Placeholder 7">
            <a:extLst>
              <a:ext uri="{FF2B5EF4-FFF2-40B4-BE49-F238E27FC236}">
                <a16:creationId xmlns="" xmlns:a16="http://schemas.microsoft.com/office/drawing/2014/main" id="{9228FC83-C11D-47F2-8BDE-B10D125E5E87}"/>
              </a:ext>
            </a:extLst>
          </p:cNvPr>
          <p:cNvSpPr>
            <a:spLocks noGrp="1"/>
          </p:cNvSpPr>
          <p:nvPr>
            <p:ph type="body" sz="quarter" idx="34" hasCustomPrompt="1"/>
          </p:nvPr>
        </p:nvSpPr>
        <p:spPr>
          <a:xfrm>
            <a:off x="3846282" y="2535318"/>
            <a:ext cx="1451437" cy="3846010"/>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1"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5588895" y="2535318"/>
            <a:ext cx="1451437" cy="3846010"/>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7">
            <a:extLst>
              <a:ext uri="{FF2B5EF4-FFF2-40B4-BE49-F238E27FC236}">
                <a16:creationId xmlns="" xmlns:a16="http://schemas.microsoft.com/office/drawing/2014/main" id="{9228FC83-C11D-47F2-8BDE-B10D125E5E87}"/>
              </a:ext>
            </a:extLst>
          </p:cNvPr>
          <p:cNvSpPr>
            <a:spLocks noGrp="1"/>
          </p:cNvSpPr>
          <p:nvPr>
            <p:ph type="body" sz="quarter" idx="36" hasCustomPrompt="1"/>
          </p:nvPr>
        </p:nvSpPr>
        <p:spPr>
          <a:xfrm>
            <a:off x="7328397" y="2535318"/>
            <a:ext cx="1451437" cy="3846010"/>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4" name="Rectangle 33">
            <a:extLst>
              <a:ext uri="{FF2B5EF4-FFF2-40B4-BE49-F238E27FC236}">
                <a16:creationId xmlns="" xmlns:a16="http://schemas.microsoft.com/office/drawing/2014/main" id="{AC8E1C88-76B5-4FBC-8619-E07B3932BC02}"/>
              </a:ext>
            </a:extLst>
          </p:cNvPr>
          <p:cNvSpPr/>
          <p:nvPr userDrawn="1"/>
        </p:nvSpPr>
        <p:spPr>
          <a:xfrm>
            <a:off x="5588895"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chemeClr val="bg1"/>
              </a:solidFill>
            </a:endParaRPr>
          </a:p>
        </p:txBody>
      </p:sp>
      <p:sp>
        <p:nvSpPr>
          <p:cNvPr id="35" name="Text Placeholder 7">
            <a:extLst>
              <a:ext uri="{FF2B5EF4-FFF2-40B4-BE49-F238E27FC236}">
                <a16:creationId xmlns="" xmlns:a16="http://schemas.microsoft.com/office/drawing/2014/main" id="{A10BB4E8-B0D3-4206-AC65-A368938B1CD5}"/>
              </a:ext>
            </a:extLst>
          </p:cNvPr>
          <p:cNvSpPr>
            <a:spLocks noGrp="1"/>
          </p:cNvSpPr>
          <p:nvPr>
            <p:ph type="body" sz="quarter" idx="37" hasCustomPrompt="1"/>
          </p:nvPr>
        </p:nvSpPr>
        <p:spPr>
          <a:xfrm>
            <a:off x="6010089" y="1713623"/>
            <a:ext cx="961778" cy="432048"/>
          </a:xfrm>
          <a:prstGeom prst="rect">
            <a:avLst/>
          </a:prstGeom>
        </p:spPr>
        <p:txBody>
          <a:bodyPr anchor="ctr">
            <a:noAutofit/>
          </a:bodyPr>
          <a:lstStyle>
            <a:lvl1pPr>
              <a:lnSpc>
                <a:spcPts val="1050"/>
              </a:lnSpc>
              <a:spcBef>
                <a:spcPts val="450"/>
              </a:spcBef>
              <a:defRPr sz="900" b="1"/>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title</a:t>
            </a:r>
          </a:p>
        </p:txBody>
      </p:sp>
      <p:sp>
        <p:nvSpPr>
          <p:cNvPr id="36" name="Text Placeholder 7">
            <a:extLst>
              <a:ext uri="{FF2B5EF4-FFF2-40B4-BE49-F238E27FC236}">
                <a16:creationId xmlns="" xmlns:a16="http://schemas.microsoft.com/office/drawing/2014/main" id="{A10BB4E8-B0D3-4206-AC65-A368938B1CD5}"/>
              </a:ext>
            </a:extLst>
          </p:cNvPr>
          <p:cNvSpPr>
            <a:spLocks noGrp="1"/>
          </p:cNvSpPr>
          <p:nvPr>
            <p:ph type="body" sz="quarter" idx="38" hasCustomPrompt="1"/>
          </p:nvPr>
        </p:nvSpPr>
        <p:spPr>
          <a:xfrm>
            <a:off x="2538777" y="1713623"/>
            <a:ext cx="961778" cy="432048"/>
          </a:xfrm>
          <a:prstGeom prst="rect">
            <a:avLst/>
          </a:prstGeom>
        </p:spPr>
        <p:txBody>
          <a:bodyPr anchor="ctr">
            <a:noAutofit/>
          </a:bodyPr>
          <a:lstStyle>
            <a:lvl1pPr>
              <a:lnSpc>
                <a:spcPts val="1050"/>
              </a:lnSpc>
              <a:spcBef>
                <a:spcPts val="450"/>
              </a:spcBef>
              <a:defRPr sz="900" b="1"/>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title</a:t>
            </a:r>
          </a:p>
        </p:txBody>
      </p:sp>
      <p:sp>
        <p:nvSpPr>
          <p:cNvPr id="37" name="Text Placeholder 7">
            <a:extLst>
              <a:ext uri="{FF2B5EF4-FFF2-40B4-BE49-F238E27FC236}">
                <a16:creationId xmlns="" xmlns:a16="http://schemas.microsoft.com/office/drawing/2014/main" id="{A10BB4E8-B0D3-4206-AC65-A368938B1CD5}"/>
              </a:ext>
            </a:extLst>
          </p:cNvPr>
          <p:cNvSpPr>
            <a:spLocks noGrp="1"/>
          </p:cNvSpPr>
          <p:nvPr>
            <p:ph type="body" sz="quarter" idx="39" hasCustomPrompt="1"/>
          </p:nvPr>
        </p:nvSpPr>
        <p:spPr>
          <a:xfrm>
            <a:off x="4262892" y="1713623"/>
            <a:ext cx="961778" cy="432048"/>
          </a:xfrm>
          <a:prstGeom prst="rect">
            <a:avLst/>
          </a:prstGeom>
        </p:spPr>
        <p:txBody>
          <a:bodyPr anchor="ctr">
            <a:noAutofit/>
          </a:bodyPr>
          <a:lstStyle>
            <a:lvl1pPr>
              <a:lnSpc>
                <a:spcPts val="1050"/>
              </a:lnSpc>
              <a:spcBef>
                <a:spcPts val="450"/>
              </a:spcBef>
              <a:defRPr sz="900" b="1"/>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title</a:t>
            </a:r>
          </a:p>
        </p:txBody>
      </p:sp>
      <p:sp>
        <p:nvSpPr>
          <p:cNvPr id="38" name="Text Placeholder 7">
            <a:extLst>
              <a:ext uri="{FF2B5EF4-FFF2-40B4-BE49-F238E27FC236}">
                <a16:creationId xmlns="" xmlns:a16="http://schemas.microsoft.com/office/drawing/2014/main" id="{A10BB4E8-B0D3-4206-AC65-A368938B1CD5}"/>
              </a:ext>
            </a:extLst>
          </p:cNvPr>
          <p:cNvSpPr>
            <a:spLocks noGrp="1"/>
          </p:cNvSpPr>
          <p:nvPr>
            <p:ph type="body" sz="quarter" idx="40" hasCustomPrompt="1"/>
          </p:nvPr>
        </p:nvSpPr>
        <p:spPr>
          <a:xfrm>
            <a:off x="791580" y="1713623"/>
            <a:ext cx="961778" cy="432048"/>
          </a:xfrm>
          <a:prstGeom prst="rect">
            <a:avLst/>
          </a:prstGeom>
        </p:spPr>
        <p:txBody>
          <a:bodyPr anchor="ctr">
            <a:noAutofit/>
          </a:bodyPr>
          <a:lstStyle>
            <a:lvl1pPr>
              <a:lnSpc>
                <a:spcPts val="1050"/>
              </a:lnSpc>
              <a:spcBef>
                <a:spcPts val="450"/>
              </a:spcBef>
              <a:defRPr sz="900" b="1"/>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title</a:t>
            </a:r>
          </a:p>
        </p:txBody>
      </p:sp>
      <p:pic>
        <p:nvPicPr>
          <p:cNvPr id="39"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2700161490"/>
      </p:ext>
    </p:extLst>
  </p:cSld>
  <p:clrMapOvr>
    <a:overrideClrMapping bg1="lt1" tx1="dk1" bg2="lt2" tx2="dk2" accent1="accent1" accent2="accent2" accent3="accent3" accent4="accent4" accent5="accent5" accent6="accent6" hlink="hlink" folHlink="folHlink"/>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userDrawn="1">
  <p:cSld name="Big Table">
    <p:bg>
      <p:bgRef idx="1001">
        <a:schemeClr val="bg1"/>
      </p:bgRef>
    </p:bg>
    <p:spTree>
      <p:nvGrpSpPr>
        <p:cNvPr id="1" name=""/>
        <p:cNvGrpSpPr/>
        <p:nvPr/>
      </p:nvGrpSpPr>
      <p:grpSpPr>
        <a:xfrm>
          <a:off x="0" y="0"/>
          <a:ext cx="0" cy="0"/>
          <a:chOff x="0" y="0"/>
          <a:chExt cx="0" cy="0"/>
        </a:xfrm>
      </p:grpSpPr>
      <p:sp>
        <p:nvSpPr>
          <p:cNvPr id="13" name="Table Placeholder 12">
            <a:extLst>
              <a:ext uri="{FF2B5EF4-FFF2-40B4-BE49-F238E27FC236}">
                <a16:creationId xmlns="" xmlns:a16="http://schemas.microsoft.com/office/drawing/2014/main" id="{1E08DC1B-108C-412B-A626-540BE73C4340}"/>
              </a:ext>
            </a:extLst>
          </p:cNvPr>
          <p:cNvSpPr>
            <a:spLocks noGrp="1"/>
          </p:cNvSpPr>
          <p:nvPr>
            <p:ph type="tbl" sz="quarter" idx="10"/>
          </p:nvPr>
        </p:nvSpPr>
        <p:spPr>
          <a:xfrm>
            <a:off x="305991" y="1412876"/>
            <a:ext cx="8532019" cy="5025502"/>
          </a:xfrm>
          <a:prstGeom prst="rect">
            <a:avLst/>
          </a:prstGeom>
        </p:spPr>
        <p:txBody>
          <a:bodyPr anchor="ctr"/>
          <a:lstStyle>
            <a:lvl1pPr algn="ctr">
              <a:defRPr/>
            </a:lvl1pPr>
          </a:lstStyle>
          <a:p>
            <a:r>
              <a:rPr lang="en-US" smtClean="0"/>
              <a:t>Click icon to add table</a:t>
            </a:r>
            <a:endParaRPr lang="pt-PT" dirty="0"/>
          </a:p>
        </p:txBody>
      </p:sp>
      <p:sp>
        <p:nvSpPr>
          <p:cNvPr id="14" name="Text Placeholder 7">
            <a:extLst>
              <a:ext uri="{FF2B5EF4-FFF2-40B4-BE49-F238E27FC236}">
                <a16:creationId xmlns="" xmlns:a16="http://schemas.microsoft.com/office/drawing/2014/main" id="{99A30C51-1672-4ACB-991E-1DEFEB062939}"/>
              </a:ext>
            </a:extLst>
          </p:cNvPr>
          <p:cNvSpPr>
            <a:spLocks noGrp="1"/>
          </p:cNvSpPr>
          <p:nvPr>
            <p:ph type="body" sz="quarter" idx="12" hasCustomPrompt="1"/>
          </p:nvPr>
        </p:nvSpPr>
        <p:spPr>
          <a:xfrm>
            <a:off x="7623768" y="935008"/>
            <a:ext cx="404616" cy="216024"/>
          </a:xfrm>
          <a:prstGeom prst="rect">
            <a:avLst/>
          </a:prstGeom>
        </p:spPr>
        <p:txBody>
          <a:bodyPr anchor="ctr">
            <a:noAutofit/>
          </a:bodyPr>
          <a:lstStyle>
            <a:lvl1pPr algn="ctr">
              <a:lnSpc>
                <a:spcPct val="100000"/>
              </a:lnSpc>
              <a:defRPr sz="60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text</a:t>
            </a:r>
          </a:p>
        </p:txBody>
      </p:sp>
      <p:sp>
        <p:nvSpPr>
          <p:cNvPr id="15" name="Text Placeholder 7">
            <a:extLst>
              <a:ext uri="{FF2B5EF4-FFF2-40B4-BE49-F238E27FC236}">
                <a16:creationId xmlns="" xmlns:a16="http://schemas.microsoft.com/office/drawing/2014/main" id="{3525EEC2-FFBF-4483-A73D-90EE69AE939C}"/>
              </a:ext>
            </a:extLst>
          </p:cNvPr>
          <p:cNvSpPr>
            <a:spLocks noGrp="1"/>
          </p:cNvSpPr>
          <p:nvPr>
            <p:ph type="body" sz="quarter" idx="13" hasCustomPrompt="1"/>
          </p:nvPr>
        </p:nvSpPr>
        <p:spPr>
          <a:xfrm>
            <a:off x="8109822" y="935008"/>
            <a:ext cx="404616" cy="216024"/>
          </a:xfrm>
          <a:prstGeom prst="rect">
            <a:avLst/>
          </a:prstGeom>
        </p:spPr>
        <p:txBody>
          <a:bodyPr anchor="ctr">
            <a:noAutofit/>
          </a:bodyPr>
          <a:lstStyle>
            <a:lvl1pPr algn="ctr">
              <a:lnSpc>
                <a:spcPct val="100000"/>
              </a:lnSpc>
              <a:defRPr sz="60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text</a:t>
            </a:r>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0"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0844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pic>
        <p:nvPicPr>
          <p:cNvPr id="12"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1212831409"/>
      </p:ext>
    </p:extLst>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ssessment_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pic>
        <p:nvPicPr>
          <p:cNvPr id="8"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270375" y="1828800"/>
            <a:ext cx="1828800" cy="18194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520219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Objectiv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extLst>
      <p:ext uri="{BB962C8B-B14F-4D97-AF65-F5344CB8AC3E}">
        <p14:creationId xmlns:p14="http://schemas.microsoft.com/office/powerpoint/2010/main" val="21016849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26" Type="http://schemas.openxmlformats.org/officeDocument/2006/relationships/tags" Target="../tags/tag7.xml"/><Relationship Id="rId3" Type="http://schemas.openxmlformats.org/officeDocument/2006/relationships/slideLayout" Target="../slideLayouts/slideLayout3.xml"/><Relationship Id="rId21" Type="http://schemas.openxmlformats.org/officeDocument/2006/relationships/tags" Target="../tags/tag2.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ags" Target="../tags/tag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ags" Target="../tags/tag1.xml"/><Relationship Id="rId29"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ags" Target="../tags/tag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ags" Target="../tags/tag4.xml"/><Relationship Id="rId28" Type="http://schemas.openxmlformats.org/officeDocument/2006/relationships/image" Target="../media/image1.emf"/><Relationship Id="rId10" Type="http://schemas.openxmlformats.org/officeDocument/2006/relationships/slideLayout" Target="../slideLayouts/slideLayout10.xml"/><Relationship Id="rId19" Type="http://schemas.openxmlformats.org/officeDocument/2006/relationships/vmlDrawing" Target="../drawings/vmlDrawing1.v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ags" Target="../tags/tag3.xml"/><Relationship Id="rId27" Type="http://schemas.openxmlformats.org/officeDocument/2006/relationships/oleObject" Target="../embeddings/oleObject1.bin"/></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theme" Target="../theme/theme2.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32.xml"/><Relationship Id="rId7" Type="http://schemas.openxmlformats.org/officeDocument/2006/relationships/image" Target="../media/image4.svg"/><Relationship Id="rId2" Type="http://schemas.openxmlformats.org/officeDocument/2006/relationships/slideLayout" Target="../slideLayouts/slideLayout31.xml"/><Relationship Id="rId1" Type="http://schemas.openxmlformats.org/officeDocument/2006/relationships/slideLayout" Target="../slideLayouts/slideLayout30.xml"/><Relationship Id="rId6" Type="http://schemas.openxmlformats.org/officeDocument/2006/relationships/image" Target="../media/image10.png"/><Relationship Id="rId5" Type="http://schemas.openxmlformats.org/officeDocument/2006/relationships/theme" Target="../theme/theme3.xml"/><Relationship Id="rId4" Type="http://schemas.openxmlformats.org/officeDocument/2006/relationships/slideLayout" Target="../slideLayouts/slideLayout3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slideLayout" Target="../slideLayouts/slideLayout46.xml"/><Relationship Id="rId18" Type="http://schemas.openxmlformats.org/officeDocument/2006/relationships/slideLayout" Target="../slideLayouts/slideLayout51.xml"/><Relationship Id="rId26" Type="http://schemas.openxmlformats.org/officeDocument/2006/relationships/slideLayout" Target="../slideLayouts/slideLayout59.xml"/><Relationship Id="rId3" Type="http://schemas.openxmlformats.org/officeDocument/2006/relationships/slideLayout" Target="../slideLayouts/slideLayout36.xml"/><Relationship Id="rId21" Type="http://schemas.openxmlformats.org/officeDocument/2006/relationships/slideLayout" Target="../slideLayouts/slideLayout54.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17" Type="http://schemas.openxmlformats.org/officeDocument/2006/relationships/slideLayout" Target="../slideLayouts/slideLayout50.xml"/><Relationship Id="rId25" Type="http://schemas.openxmlformats.org/officeDocument/2006/relationships/slideLayout" Target="../slideLayouts/slideLayout58.xml"/><Relationship Id="rId2" Type="http://schemas.openxmlformats.org/officeDocument/2006/relationships/slideLayout" Target="../slideLayouts/slideLayout35.xml"/><Relationship Id="rId16" Type="http://schemas.openxmlformats.org/officeDocument/2006/relationships/slideLayout" Target="../slideLayouts/slideLayout49.xml"/><Relationship Id="rId20" Type="http://schemas.openxmlformats.org/officeDocument/2006/relationships/slideLayout" Target="../slideLayouts/slideLayout53.xml"/><Relationship Id="rId29" Type="http://schemas.openxmlformats.org/officeDocument/2006/relationships/theme" Target="../theme/theme4.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24" Type="http://schemas.openxmlformats.org/officeDocument/2006/relationships/slideLayout" Target="../slideLayouts/slideLayout57.xml"/><Relationship Id="rId5" Type="http://schemas.openxmlformats.org/officeDocument/2006/relationships/slideLayout" Target="../slideLayouts/slideLayout38.xml"/><Relationship Id="rId15" Type="http://schemas.openxmlformats.org/officeDocument/2006/relationships/slideLayout" Target="../slideLayouts/slideLayout48.xml"/><Relationship Id="rId23" Type="http://schemas.openxmlformats.org/officeDocument/2006/relationships/slideLayout" Target="../slideLayouts/slideLayout56.xml"/><Relationship Id="rId28" Type="http://schemas.openxmlformats.org/officeDocument/2006/relationships/slideLayout" Target="../slideLayouts/slideLayout61.xml"/><Relationship Id="rId10" Type="http://schemas.openxmlformats.org/officeDocument/2006/relationships/slideLayout" Target="../slideLayouts/slideLayout43.xml"/><Relationship Id="rId19" Type="http://schemas.openxmlformats.org/officeDocument/2006/relationships/slideLayout" Target="../slideLayouts/slideLayout52.xml"/><Relationship Id="rId31" Type="http://schemas.openxmlformats.org/officeDocument/2006/relationships/image" Target="../media/image4.svg"/><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 Id="rId22" Type="http://schemas.openxmlformats.org/officeDocument/2006/relationships/slideLayout" Target="../slideLayouts/slideLayout55.xml"/><Relationship Id="rId27" Type="http://schemas.openxmlformats.org/officeDocument/2006/relationships/slideLayout" Target="../slideLayouts/slideLayout60.xml"/><Relationship Id="rId30" Type="http://schemas.openxmlformats.org/officeDocument/2006/relationships/image" Target="../media/image10.pn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9.xml"/><Relationship Id="rId13" Type="http://schemas.openxmlformats.org/officeDocument/2006/relationships/slideLayout" Target="../slideLayouts/slideLayout74.xml"/><Relationship Id="rId18" Type="http://schemas.openxmlformats.org/officeDocument/2006/relationships/image" Target="../media/image10.png"/><Relationship Id="rId3" Type="http://schemas.openxmlformats.org/officeDocument/2006/relationships/slideLayout" Target="../slideLayouts/slideLayout64.xml"/><Relationship Id="rId7" Type="http://schemas.openxmlformats.org/officeDocument/2006/relationships/slideLayout" Target="../slideLayouts/slideLayout68.xml"/><Relationship Id="rId12" Type="http://schemas.openxmlformats.org/officeDocument/2006/relationships/slideLayout" Target="../slideLayouts/slideLayout73.xml"/><Relationship Id="rId17" Type="http://schemas.openxmlformats.org/officeDocument/2006/relationships/theme" Target="../theme/theme5.xml"/><Relationship Id="rId2" Type="http://schemas.openxmlformats.org/officeDocument/2006/relationships/slideLayout" Target="../slideLayouts/slideLayout63.xml"/><Relationship Id="rId16" Type="http://schemas.openxmlformats.org/officeDocument/2006/relationships/slideLayout" Target="../slideLayouts/slideLayout77.xml"/><Relationship Id="rId1" Type="http://schemas.openxmlformats.org/officeDocument/2006/relationships/slideLayout" Target="../slideLayouts/slideLayout62.xml"/><Relationship Id="rId6" Type="http://schemas.openxmlformats.org/officeDocument/2006/relationships/slideLayout" Target="../slideLayouts/slideLayout67.xml"/><Relationship Id="rId11" Type="http://schemas.openxmlformats.org/officeDocument/2006/relationships/slideLayout" Target="../slideLayouts/slideLayout72.xml"/><Relationship Id="rId5" Type="http://schemas.openxmlformats.org/officeDocument/2006/relationships/slideLayout" Target="../slideLayouts/slideLayout66.xml"/><Relationship Id="rId15" Type="http://schemas.openxmlformats.org/officeDocument/2006/relationships/slideLayout" Target="../slideLayouts/slideLayout76.xml"/><Relationship Id="rId10" Type="http://schemas.openxmlformats.org/officeDocument/2006/relationships/slideLayout" Target="../slideLayouts/slideLayout71.xml"/><Relationship Id="rId19" Type="http://schemas.openxmlformats.org/officeDocument/2006/relationships/image" Target="../media/image4.svg"/><Relationship Id="rId4" Type="http://schemas.openxmlformats.org/officeDocument/2006/relationships/slideLayout" Target="../slideLayouts/slideLayout65.xml"/><Relationship Id="rId9" Type="http://schemas.openxmlformats.org/officeDocument/2006/relationships/slideLayout" Target="../slideLayouts/slideLayout70.xml"/><Relationship Id="rId14" Type="http://schemas.openxmlformats.org/officeDocument/2006/relationships/slideLayout" Target="../slideLayouts/slideLayout7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custDataLst>
              <p:tags r:id="rId20"/>
            </p:custDataLst>
          </p:nvPr>
        </p:nvGraphicFramePr>
        <p:xfrm>
          <a:off x="1" y="0"/>
          <a:ext cx="146538" cy="158750"/>
        </p:xfrm>
        <a:graphic>
          <a:graphicData uri="http://schemas.openxmlformats.org/presentationml/2006/ole">
            <mc:AlternateContent xmlns:mc="http://schemas.openxmlformats.org/markup-compatibility/2006">
              <mc:Choice xmlns:v="urn:schemas-microsoft-com:vml" Requires="v">
                <p:oleObj spid="_x0000_s1061" name="think-cell Slide" r:id="rId27" imgW="360" imgH="360" progId="">
                  <p:embed/>
                </p:oleObj>
              </mc:Choice>
              <mc:Fallback>
                <p:oleObj name="think-cell Slide" r:id="rId27" imgW="360" imgH="360" progId="">
                  <p:embed/>
                  <p:pic>
                    <p:nvPicPr>
                      <p:cNvPr id="0" name=""/>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1"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Placeholder 1"/>
          <p:cNvSpPr>
            <a:spLocks noGrp="1"/>
          </p:cNvSpPr>
          <p:nvPr>
            <p:ph type="title"/>
            <p:custDataLst>
              <p:tags r:id="rId21"/>
            </p:custDataLst>
          </p:nvPr>
        </p:nvSpPr>
        <p:spPr>
          <a:xfrm>
            <a:off x="1" y="0"/>
            <a:ext cx="9143999" cy="1002135"/>
          </a:xfrm>
          <a:prstGeom prst="rect">
            <a:avLst/>
          </a:prstGeom>
        </p:spPr>
        <p:txBody>
          <a:bodyPr vert="horz" lIns="297529" tIns="33059" rIns="165294" bIns="33059" rtlCol="0" anchor="ctr">
            <a:noAutofit/>
          </a:bodyPr>
          <a:lstStyle/>
          <a:p>
            <a:r>
              <a:rPr lang="fr-FR" noProof="0" dirty="0" smtClean="0"/>
              <a:t>Cliquez pour modifier le style du titre</a:t>
            </a:r>
            <a:endParaRPr lang="en-US" noProof="0" dirty="0"/>
          </a:p>
        </p:txBody>
      </p:sp>
      <p:sp>
        <p:nvSpPr>
          <p:cNvPr id="3" name="Text Placeholder 2"/>
          <p:cNvSpPr>
            <a:spLocks noGrp="1"/>
          </p:cNvSpPr>
          <p:nvPr>
            <p:ph type="body" idx="1"/>
            <p:custDataLst>
              <p:tags r:id="rId22"/>
            </p:custDataLst>
          </p:nvPr>
        </p:nvSpPr>
        <p:spPr>
          <a:xfrm>
            <a:off x="298516" y="1501977"/>
            <a:ext cx="8712115" cy="4636540"/>
          </a:xfrm>
          <a:prstGeom prst="rect">
            <a:avLst/>
          </a:prstGeom>
        </p:spPr>
        <p:txBody>
          <a:bodyPr vert="horz" lIns="10800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23"/>
            </p:custDataLst>
          </p:nvPr>
        </p:nvSpPr>
        <p:spPr>
          <a:xfrm>
            <a:off x="8827276" y="6661691"/>
            <a:ext cx="110608" cy="107722"/>
          </a:xfrm>
          <a:prstGeom prst="rect">
            <a:avLst/>
          </a:prstGeom>
          <a:noFill/>
        </p:spPr>
        <p:txBody>
          <a:bodyPr wrap="none" lIns="0" tIns="0" rIns="0" bIns="0" rtlCol="0" anchor="ctr">
            <a:spAutoFit/>
          </a:bodyPr>
          <a:lstStyle/>
          <a:p>
            <a:pPr algn="ctr"/>
            <a:fld id="{6A895693-0027-4F28-9367-92E39A51F51C}" type="slidenum">
              <a:rPr lang="en-US" sz="700" smtClean="0">
                <a:solidFill>
                  <a:schemeClr val="tx2"/>
                </a:solidFill>
              </a:rPr>
              <a:pPr algn="ctr"/>
              <a:t>‹#›</a:t>
            </a:fld>
            <a:endParaRPr lang="en-US" sz="700" dirty="0">
              <a:solidFill>
                <a:schemeClr val="tx2"/>
              </a:solidFill>
            </a:endParaRPr>
          </a:p>
        </p:txBody>
      </p:sp>
      <p:sp>
        <p:nvSpPr>
          <p:cNvPr id="9" name="Freeform 4"/>
          <p:cNvSpPr>
            <a:spLocks/>
          </p:cNvSpPr>
          <p:nvPr>
            <p:custDataLst>
              <p:tags r:id="rId24"/>
            </p:custDataLst>
          </p:nvPr>
        </p:nvSpPr>
        <p:spPr bwMode="auto">
          <a:xfrm>
            <a:off x="2" y="676402"/>
            <a:ext cx="9143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a:p>
        </p:txBody>
      </p:sp>
      <p:sp>
        <p:nvSpPr>
          <p:cNvPr id="12" name="Rectangle 11"/>
          <p:cNvSpPr>
            <a:spLocks noChangeArrowheads="1"/>
          </p:cNvSpPr>
          <p:nvPr>
            <p:custDataLst>
              <p:tags r:id="rId25"/>
            </p:custDataLst>
          </p:nvPr>
        </p:nvSpPr>
        <p:spPr bwMode="auto">
          <a:xfrm>
            <a:off x="6223228" y="6623404"/>
            <a:ext cx="2455979" cy="183503"/>
          </a:xfrm>
          <a:prstGeom prst="rect">
            <a:avLst/>
          </a:prstGeom>
          <a:noFill/>
          <a:ln w="19050">
            <a:noFill/>
            <a:miter lim="800000"/>
            <a:headEnd/>
            <a:tailEnd/>
          </a:ln>
          <a:effectLst/>
        </p:spPr>
        <p:txBody>
          <a:bodyPr wrap="square" lIns="35997" tIns="35997" rIns="35997" bIns="35997" anchor="b" anchorCtr="0">
            <a:noAutofit/>
          </a:bodyPr>
          <a:lstStyle/>
          <a:p>
            <a:pPr marL="0" marR="0" lvl="0" indent="0" algn="r" defTabSz="995445" rtl="0" eaLnBrk="0" fontAlgn="auto" latinLnBrk="0" hangingPunct="0">
              <a:lnSpc>
                <a:spcPct val="90000"/>
              </a:lnSpc>
              <a:spcBef>
                <a:spcPct val="10000"/>
              </a:spcBef>
              <a:spcAft>
                <a:spcPts val="0"/>
              </a:spcAft>
              <a:buClrTx/>
              <a:buSzTx/>
              <a:buFontTx/>
              <a:buNone/>
              <a:tabLst/>
              <a:defRPr/>
            </a:pPr>
            <a:r>
              <a:rPr lang="en-US" altLang="en-US" sz="600" b="0" i="0" noProof="0" dirty="0" smtClean="0">
                <a:solidFill>
                  <a:schemeClr val="tx2"/>
                </a:solidFill>
                <a:latin typeface="+mj-lt"/>
                <a:cs typeface="Helvetica Light"/>
              </a:rPr>
              <a:t>Copyright © Capgemini 2015. All Rights Reserved</a:t>
            </a:r>
          </a:p>
        </p:txBody>
      </p:sp>
      <p:cxnSp>
        <p:nvCxnSpPr>
          <p:cNvPr id="15" name="Straight Connector 5"/>
          <p:cNvCxnSpPr/>
          <p:nvPr>
            <p:custDataLst>
              <p:tags r:id="rId26"/>
            </p:custDataLst>
          </p:nvPr>
        </p:nvCxnSpPr>
        <p:spPr>
          <a:xfrm flipH="1">
            <a:off x="2" y="6362700"/>
            <a:ext cx="9143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pic>
        <p:nvPicPr>
          <p:cNvPr id="14" name="Image 13" descr="Capgemini_logo.jpg"/>
          <p:cNvPicPr>
            <a:picLocks noChangeAspect="1"/>
          </p:cNvPicPr>
          <p:nvPr/>
        </p:nvPicPr>
        <p:blipFill>
          <a:blip r:embed="rId29" cstate="print"/>
          <a:stretch>
            <a:fillRect/>
          </a:stretch>
        </p:blipFill>
        <p:spPr>
          <a:xfrm>
            <a:off x="270463" y="6439028"/>
            <a:ext cx="1438102" cy="344978"/>
          </a:xfrm>
          <a:prstGeom prst="rect">
            <a:avLst/>
          </a:prstGeom>
          <a:noFill/>
          <a:ln>
            <a:noFill/>
          </a:ln>
        </p:spPr>
      </p:pic>
    </p:spTree>
    <p:extLst>
      <p:ext uri="{BB962C8B-B14F-4D97-AF65-F5344CB8AC3E}">
        <p14:creationId xmlns:p14="http://schemas.microsoft.com/office/powerpoint/2010/main" val="3427311428"/>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 id="2147483706" r:id="rId12"/>
    <p:sldLayoutId id="2147483707" r:id="rId13"/>
    <p:sldLayoutId id="2147483708" r:id="rId14"/>
    <p:sldLayoutId id="2147483709" r:id="rId15"/>
    <p:sldLayoutId id="2147483710" r:id="rId16"/>
    <p:sldLayoutId id="2147483711" r:id="rId17"/>
  </p:sldLayoutIdLst>
  <p:timing>
    <p:tnLst>
      <p:par>
        <p:cTn id="1" dur="indefinite" restart="never" nodeType="tmRoot"/>
      </p:par>
    </p:tnLst>
  </p:timing>
  <p:hf sldNum="0" hdr="0" dt="0"/>
  <p:txStyles>
    <p:titleStyle>
      <a:lvl1pPr marL="0" indent="0" algn="l" defTabSz="914342" rtl="0" eaLnBrk="1" latinLnBrk="0" hangingPunct="1">
        <a:lnSpc>
          <a:spcPct val="85000"/>
        </a:lnSpc>
        <a:spcBef>
          <a:spcPct val="0"/>
        </a:spcBef>
        <a:buNone/>
        <a:defRPr sz="3200" b="0" kern="1200">
          <a:solidFill>
            <a:schemeClr val="tx1"/>
          </a:solidFill>
          <a:latin typeface="+mj-lt"/>
          <a:ea typeface="+mj-ea"/>
          <a:cs typeface="+mj-cs"/>
        </a:defRPr>
      </a:lvl1pPr>
    </p:titleStyle>
    <p:bodyStyle>
      <a:lvl1pPr marL="166189" indent="-166189" algn="l" defTabSz="914342" rtl="0" eaLnBrk="1" latinLnBrk="0" hangingPunct="1">
        <a:lnSpc>
          <a:spcPct val="90000"/>
        </a:lnSpc>
        <a:spcBef>
          <a:spcPts val="0"/>
        </a:spcBef>
        <a:spcAft>
          <a:spcPts val="600"/>
        </a:spcAft>
        <a:buClr>
          <a:schemeClr val="accent5"/>
        </a:buClr>
        <a:buFont typeface="Wingdings" pitchFamily="2" charset="2"/>
        <a:buChar char="§"/>
        <a:defRPr sz="2200" b="0" kern="1200">
          <a:solidFill>
            <a:schemeClr val="bg2">
              <a:lumMod val="50000"/>
            </a:schemeClr>
          </a:solidFill>
          <a:latin typeface="+mn-lt"/>
          <a:ea typeface="+mn-ea"/>
          <a:cs typeface="+mn-cs"/>
        </a:defRPr>
      </a:lvl1pPr>
      <a:lvl2pPr marL="355600" indent="-180975" algn="l" defTabSz="914342" rtl="0" eaLnBrk="1" latinLnBrk="0" hangingPunct="1">
        <a:lnSpc>
          <a:spcPct val="90000"/>
        </a:lnSpc>
        <a:spcBef>
          <a:spcPts val="0"/>
        </a:spcBef>
        <a:spcAft>
          <a:spcPts val="600"/>
        </a:spcAft>
        <a:buClr>
          <a:schemeClr val="accent3"/>
        </a:buClr>
        <a:buFont typeface="Wingdings" pitchFamily="2" charset="2"/>
        <a:buChar char="§"/>
        <a:defRPr sz="1800" kern="1200">
          <a:solidFill>
            <a:schemeClr val="bg2">
              <a:lumMod val="50000"/>
            </a:schemeClr>
          </a:solidFill>
          <a:latin typeface="+mn-lt"/>
          <a:ea typeface="+mn-ea"/>
          <a:cs typeface="+mn-cs"/>
        </a:defRPr>
      </a:lvl2pPr>
      <a:lvl3pPr marL="536575" indent="-165100" algn="l" defTabSz="914342" rtl="0" eaLnBrk="1" latinLnBrk="0" hangingPunct="1">
        <a:lnSpc>
          <a:spcPct val="90000"/>
        </a:lnSpc>
        <a:spcBef>
          <a:spcPts val="0"/>
        </a:spcBef>
        <a:spcAft>
          <a:spcPts val="600"/>
        </a:spcAft>
        <a:buClr>
          <a:schemeClr val="accent2"/>
        </a:buClr>
        <a:buFont typeface="Arial" pitchFamily="34" charset="0"/>
        <a:buChar char="•"/>
        <a:tabLst/>
        <a:defRPr sz="1600" kern="1200">
          <a:solidFill>
            <a:schemeClr val="bg2">
              <a:lumMod val="50000"/>
            </a:schemeClr>
          </a:solidFill>
          <a:latin typeface="+mn-lt"/>
          <a:ea typeface="+mn-ea"/>
          <a:cs typeface="+mn-cs"/>
        </a:defRPr>
      </a:lvl3pPr>
      <a:lvl4pPr marL="711200" indent="-165100" algn="l" defTabSz="914342" rtl="0" eaLnBrk="1" latinLnBrk="0" hangingPunct="1">
        <a:lnSpc>
          <a:spcPct val="90000"/>
        </a:lnSpc>
        <a:spcBef>
          <a:spcPts val="0"/>
        </a:spcBef>
        <a:spcAft>
          <a:spcPts val="600"/>
        </a:spcAft>
        <a:buClr>
          <a:schemeClr val="bg2"/>
        </a:buClr>
        <a:buFont typeface="Arial" pitchFamily="34" charset="0"/>
        <a:buChar char="–"/>
        <a:tabLst/>
        <a:defRPr sz="1400" kern="1200">
          <a:solidFill>
            <a:schemeClr val="bg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itle Placeholder 3">
            <a:extLst>
              <a:ext uri="{FF2B5EF4-FFF2-40B4-BE49-F238E27FC236}">
                <a16:creationId xmlns="" xmlns:a16="http://schemas.microsoft.com/office/drawing/2014/main" id="{509B218C-0963-489A-AA77-3748FFA421C5}"/>
              </a:ext>
            </a:extLst>
          </p:cNvPr>
          <p:cNvSpPr>
            <a:spLocks noGrp="1"/>
          </p:cNvSpPr>
          <p:nvPr>
            <p:ph type="title"/>
          </p:nvPr>
        </p:nvSpPr>
        <p:spPr>
          <a:xfrm>
            <a:off x="305991" y="413387"/>
            <a:ext cx="8532019" cy="855026"/>
          </a:xfrm>
          <a:prstGeom prst="rect">
            <a:avLst/>
          </a:prstGeom>
        </p:spPr>
        <p:txBody>
          <a:bodyPr vert="horz" lIns="0" tIns="0" rIns="0" bIns="0" rtlCol="0" anchor="t">
            <a:normAutofit/>
          </a:bodyPr>
          <a:lstStyle/>
          <a:p>
            <a:r>
              <a:rPr lang="fr-FR"/>
              <a:t>Modifiez le style du titre</a:t>
            </a:r>
            <a:endParaRPr lang="pt-PT" dirty="0"/>
          </a:p>
        </p:txBody>
      </p:sp>
      <p:sp>
        <p:nvSpPr>
          <p:cNvPr id="5" name="Text Placeholder 4">
            <a:extLst>
              <a:ext uri="{FF2B5EF4-FFF2-40B4-BE49-F238E27FC236}">
                <a16:creationId xmlns="" xmlns:a16="http://schemas.microsoft.com/office/drawing/2014/main" id="{A4D17236-A440-4453-A69C-BE3728C11608}"/>
              </a:ext>
            </a:extLst>
          </p:cNvPr>
          <p:cNvSpPr>
            <a:spLocks noGrp="1"/>
          </p:cNvSpPr>
          <p:nvPr>
            <p:ph type="body" idx="1"/>
          </p:nvPr>
        </p:nvSpPr>
        <p:spPr>
          <a:xfrm>
            <a:off x="305991" y="1412875"/>
            <a:ext cx="8532018" cy="4764088"/>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pt-PT" dirty="0"/>
          </a:p>
        </p:txBody>
      </p:sp>
    </p:spTree>
    <p:extLst>
      <p:ext uri="{BB962C8B-B14F-4D97-AF65-F5344CB8AC3E}">
        <p14:creationId xmlns:p14="http://schemas.microsoft.com/office/powerpoint/2010/main" val="990514804"/>
      </p:ext>
    </p:extLst>
  </p:cSld>
  <p:clrMap bg1="lt1" tx1="dk1" bg2="lt2" tx2="dk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 id="2147483724" r:id="rId12"/>
  </p:sldLayoutIdLst>
  <p:hf sldNum="0" hdr="0" dt="0"/>
  <p:txStyles>
    <p:titleStyle>
      <a:lvl1pPr algn="l" defTabSz="685800" rtl="0" eaLnBrk="1" latinLnBrk="0" hangingPunct="1">
        <a:lnSpc>
          <a:spcPts val="2250"/>
        </a:lnSpc>
        <a:spcBef>
          <a:spcPct val="0"/>
        </a:spcBef>
        <a:buNone/>
        <a:defRPr sz="195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685800" rtl="0" eaLnBrk="1" latinLnBrk="0" hangingPunct="1">
        <a:lnSpc>
          <a:spcPct val="90000"/>
        </a:lnSpc>
        <a:spcBef>
          <a:spcPts val="750"/>
        </a:spcBef>
        <a:buFont typeface="Arial" panose="020B0604020202020204" pitchFamily="34" charset="0"/>
        <a:buNone/>
        <a:defRPr sz="135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05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90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900" kern="1200">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pt-PT"/>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4065">
          <p15:clr>
            <a:srgbClr val="F26B43"/>
          </p15:clr>
        </p15:guide>
        <p15:guide id="2" pos="257">
          <p15:clr>
            <a:srgbClr val="F26B43"/>
          </p15:clr>
        </p15:guide>
        <p15:guide id="3" pos="7423">
          <p15:clr>
            <a:srgbClr val="F26B43"/>
          </p15:clr>
        </p15:guide>
        <p15:guide id="4" orient="horz" pos="25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 name="Title Placeholder 1">
            <a:extLst>
              <a:ext uri="{FF2B5EF4-FFF2-40B4-BE49-F238E27FC236}">
                <a16:creationId xmlns="" xmlns:a16="http://schemas.microsoft.com/office/drawing/2014/main" id="{366C6B93-5A4F-43B7-84C4-C42EC870AB53}"/>
              </a:ext>
            </a:extLst>
          </p:cNvPr>
          <p:cNvSpPr>
            <a:spLocks noGrp="1"/>
          </p:cNvSpPr>
          <p:nvPr>
            <p:ph type="title"/>
          </p:nvPr>
        </p:nvSpPr>
        <p:spPr>
          <a:xfrm>
            <a:off x="309801" y="418452"/>
            <a:ext cx="8312649" cy="859536"/>
          </a:xfrm>
          <a:prstGeom prst="rect">
            <a:avLst/>
          </a:prstGeom>
        </p:spPr>
        <p:txBody>
          <a:bodyPr vert="horz" lIns="0" tIns="0" rIns="0" bIns="0" rtlCol="0" anchor="t">
            <a:normAutofit/>
          </a:bodyPr>
          <a:lstStyle/>
          <a:p>
            <a:pPr lvl="0">
              <a:lnSpc>
                <a:spcPts val="2250"/>
              </a:lnSpc>
            </a:pPr>
            <a:r>
              <a:rPr lang="en-US" smtClean="0"/>
              <a:t>Click to edit Master title style</a:t>
            </a:r>
            <a:endParaRPr lang="pt-PT" dirty="0"/>
          </a:p>
        </p:txBody>
      </p:sp>
      <p:sp>
        <p:nvSpPr>
          <p:cNvPr id="9" name="Text Placeholder 2">
            <a:extLst>
              <a:ext uri="{FF2B5EF4-FFF2-40B4-BE49-F238E27FC236}">
                <a16:creationId xmlns="" xmlns:a16="http://schemas.microsoft.com/office/drawing/2014/main" id="{AF310831-D03E-404B-934F-73B268225B7E}"/>
              </a:ext>
            </a:extLst>
          </p:cNvPr>
          <p:cNvSpPr>
            <a:spLocks noGrp="1"/>
          </p:cNvSpPr>
          <p:nvPr>
            <p:ph type="body" idx="1"/>
          </p:nvPr>
        </p:nvSpPr>
        <p:spPr>
          <a:xfrm>
            <a:off x="309801" y="1412876"/>
            <a:ext cx="8528209" cy="4351337"/>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pic>
        <p:nvPicPr>
          <p:cNvPr id="5" name="Graphic 4">
            <a:extLst>
              <a:ext uri="{FF2B5EF4-FFF2-40B4-BE49-F238E27FC236}">
                <a16:creationId xmlns="" xmlns:a16="http://schemas.microsoft.com/office/drawing/2014/main" id="{25EEA1D4-3AF7-42D7-AE97-AE404AECFAEB}"/>
              </a:ext>
            </a:extLst>
          </p:cNvPr>
          <p:cNvPicPr>
            <a:picLocks noChangeAspect="1"/>
          </p:cNvPicPr>
          <p:nvPr/>
        </p:nvPicPr>
        <p:blipFill rotWithShape="1">
          <a:blip r:embed="rId6">
            <a:extLst>
              <a:ext uri="{96DAC541-7B7A-43D3-8B79-37D633B846F1}">
                <asvg:svgBlip xmlns="" xmlns:asvg="http://schemas.microsoft.com/office/drawing/2016/SVG/main" r:embed="rId7"/>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4194690334"/>
      </p:ext>
    </p:extLst>
  </p:cSld>
  <p:clrMap bg1="lt1" tx1="dk1" bg2="lt2" tx2="dk2" accent1="accent1" accent2="accent2" accent3="accent3" accent4="accent4" accent5="accent5" accent6="accent6" hlink="hlink" folHlink="folHlink"/>
  <p:sldLayoutIdLst>
    <p:sldLayoutId id="2147483726" r:id="rId1"/>
    <p:sldLayoutId id="2147483727" r:id="rId2"/>
    <p:sldLayoutId id="2147483728" r:id="rId3"/>
    <p:sldLayoutId id="2147483729" r:id="rId4"/>
  </p:sldLayoutIdLst>
  <p:txStyles>
    <p:titleStyle>
      <a:lvl1pPr algn="l" defTabSz="685800" rtl="0" eaLnBrk="1" latinLnBrk="0" hangingPunct="1">
        <a:lnSpc>
          <a:spcPct val="90000"/>
        </a:lnSpc>
        <a:spcBef>
          <a:spcPct val="0"/>
        </a:spcBef>
        <a:buNone/>
        <a:defRPr lang="pt-PT" sz="195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685800" rtl="0" eaLnBrk="1" latinLnBrk="0" hangingPunct="1">
        <a:lnSpc>
          <a:spcPts val="1650"/>
        </a:lnSpc>
        <a:spcBef>
          <a:spcPts val="0"/>
        </a:spcBef>
        <a:spcAft>
          <a:spcPts val="450"/>
        </a:spcAft>
        <a:buFont typeface="Arial" panose="020B0604020202020204" pitchFamily="34" charset="0"/>
        <a:buNone/>
        <a:defRPr sz="1350" kern="1200">
          <a:solidFill>
            <a:schemeClr val="tx1"/>
          </a:solidFill>
          <a:latin typeface="+mn-lt"/>
          <a:ea typeface="+mn-ea"/>
          <a:cs typeface="+mn-cs"/>
        </a:defRPr>
      </a:lvl1pPr>
      <a:lvl2pPr marL="175022" indent="-171450" algn="l" defTabSz="685800" rtl="0" eaLnBrk="1" latinLnBrk="0" hangingPunct="1">
        <a:lnSpc>
          <a:spcPts val="1350"/>
        </a:lnSpc>
        <a:spcBef>
          <a:spcPts val="0"/>
        </a:spcBef>
        <a:spcAft>
          <a:spcPts val="450"/>
        </a:spcAft>
        <a:buClr>
          <a:schemeClr val="accent1"/>
        </a:buClr>
        <a:buFont typeface="Wingdings" panose="05000000000000000000" pitchFamily="2" charset="2"/>
        <a:buChar char="§"/>
        <a:defRPr sz="1200" kern="1200">
          <a:solidFill>
            <a:schemeClr val="tx1"/>
          </a:solidFill>
          <a:latin typeface="+mn-lt"/>
          <a:ea typeface="+mn-ea"/>
          <a:cs typeface="+mn-cs"/>
        </a:defRPr>
      </a:lvl2pPr>
      <a:lvl3pPr marL="342900" indent="-171450" algn="l" defTabSz="685800" rtl="0" eaLnBrk="1" latinLnBrk="0" hangingPunct="1">
        <a:lnSpc>
          <a:spcPts val="1200"/>
        </a:lnSpc>
        <a:spcBef>
          <a:spcPts val="0"/>
        </a:spcBef>
        <a:spcAft>
          <a:spcPts val="450"/>
        </a:spcAft>
        <a:buClr>
          <a:schemeClr val="accent1"/>
        </a:buClr>
        <a:buFont typeface="Arial" panose="020B0604020202020204" pitchFamily="34" charset="0"/>
        <a:buChar char="•"/>
        <a:defRPr sz="1050" kern="1200">
          <a:solidFill>
            <a:schemeClr val="tx1"/>
          </a:solidFill>
          <a:latin typeface="+mn-lt"/>
          <a:ea typeface="+mn-ea"/>
          <a:cs typeface="+mn-cs"/>
        </a:defRPr>
      </a:lvl3pPr>
      <a:lvl4pPr marL="517922" indent="-175022" algn="l" defTabSz="685800" rtl="0" eaLnBrk="1" latinLnBrk="0" hangingPunct="1">
        <a:lnSpc>
          <a:spcPts val="1050"/>
        </a:lnSpc>
        <a:spcBef>
          <a:spcPts val="0"/>
        </a:spcBef>
        <a:spcAft>
          <a:spcPts val="450"/>
        </a:spcAft>
        <a:buClr>
          <a:schemeClr val="accent1"/>
        </a:buClr>
        <a:buFont typeface="Arial" panose="020B0604020202020204" pitchFamily="34" charset="0"/>
        <a:buChar char="‒"/>
        <a:defRPr sz="9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825"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pt-PT"/>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p15:clr>
            <a:srgbClr val="F26B43"/>
          </p15:clr>
        </p15:guide>
        <p15:guide id="2" pos="7423">
          <p15:clr>
            <a:srgbClr val="F26B43"/>
          </p15:clr>
        </p15:guide>
        <p15:guide id="3" pos="257">
          <p15:clr>
            <a:srgbClr val="F26B43"/>
          </p15:clr>
        </p15:guide>
        <p15:guide id="4" orient="horz" pos="4065">
          <p15:clr>
            <a:srgbClr val="F26B43"/>
          </p15:clr>
        </p15:guide>
        <p15:guide id="5" orient="horz" pos="799">
          <p15:clr>
            <a:srgbClr val="F26B43"/>
          </p15:clr>
        </p15:guide>
        <p15:guide id="6" orient="horz" pos="890">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F2EB016D-CF9A-4584-982E-40465F70132F}"/>
              </a:ext>
            </a:extLst>
          </p:cNvPr>
          <p:cNvSpPr>
            <a:spLocks noGrp="1"/>
          </p:cNvSpPr>
          <p:nvPr>
            <p:ph type="title"/>
          </p:nvPr>
        </p:nvSpPr>
        <p:spPr>
          <a:xfrm>
            <a:off x="305991" y="404814"/>
            <a:ext cx="8262453" cy="863601"/>
          </a:xfrm>
          <a:prstGeom prst="rect">
            <a:avLst/>
          </a:prstGeom>
        </p:spPr>
        <p:txBody>
          <a:bodyPr vert="horz" lIns="0" tIns="0" rIns="0" bIns="0" rtlCol="0" anchor="t">
            <a:normAutofit/>
          </a:bodyPr>
          <a:lstStyle/>
          <a:p>
            <a:pPr lvl="0">
              <a:lnSpc>
                <a:spcPts val="2250"/>
              </a:lnSpc>
            </a:pPr>
            <a:r>
              <a:rPr lang="en-US" smtClean="0"/>
              <a:t>Click to edit Master title style</a:t>
            </a:r>
            <a:endParaRPr lang="pt-PT" dirty="0"/>
          </a:p>
        </p:txBody>
      </p:sp>
      <p:pic>
        <p:nvPicPr>
          <p:cNvPr id="9" name="Graphic 4">
            <a:extLst>
              <a:ext uri="{FF2B5EF4-FFF2-40B4-BE49-F238E27FC236}">
                <a16:creationId xmlns="" xmlns:a16="http://schemas.microsoft.com/office/drawing/2014/main" id="{25EEA1D4-3AF7-42D7-AE97-AE404AECFAEB}"/>
              </a:ext>
            </a:extLst>
          </p:cNvPr>
          <p:cNvPicPr>
            <a:picLocks noChangeAspect="1"/>
          </p:cNvPicPr>
          <p:nvPr/>
        </p:nvPicPr>
        <p:blipFill rotWithShape="1">
          <a:blip r:embed="rId30">
            <a:extLst>
              <a:ext uri="{96DAC541-7B7A-43D3-8B79-37D633B846F1}">
                <asvg:svgBlip xmlns="" xmlns:asvg="http://schemas.microsoft.com/office/drawing/2016/SVG/main" r:embed="rId31"/>
              </a:ext>
            </a:extLst>
          </a:blip>
          <a:srcRect l="81836" t="-4713" b="16530"/>
          <a:stretch/>
        </p:blipFill>
        <p:spPr>
          <a:xfrm>
            <a:off x="8660845" y="188640"/>
            <a:ext cx="318267" cy="459624"/>
          </a:xfrm>
          <a:prstGeom prst="rect">
            <a:avLst/>
          </a:prstGeom>
        </p:spPr>
      </p:pic>
      <p:sp>
        <p:nvSpPr>
          <p:cNvPr id="13" name="Text Placeholder 2">
            <a:extLst>
              <a:ext uri="{FF2B5EF4-FFF2-40B4-BE49-F238E27FC236}">
                <a16:creationId xmlns="" xmlns:a16="http://schemas.microsoft.com/office/drawing/2014/main" id="{AF310831-D03E-404B-934F-73B268225B7E}"/>
              </a:ext>
            </a:extLst>
          </p:cNvPr>
          <p:cNvSpPr>
            <a:spLocks noGrp="1"/>
          </p:cNvSpPr>
          <p:nvPr>
            <p:ph type="body" idx="1"/>
          </p:nvPr>
        </p:nvSpPr>
        <p:spPr>
          <a:xfrm>
            <a:off x="309801" y="1412876"/>
            <a:ext cx="8528209"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5" name="Rectangle 4"/>
          <p:cNvSpPr/>
          <p:nvPr/>
        </p:nvSpPr>
        <p:spPr>
          <a:xfrm>
            <a:off x="9372601" y="1590548"/>
            <a:ext cx="446303"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Capgemini Blue</a:t>
            </a:r>
          </a:p>
          <a:p>
            <a:pPr marL="128588"/>
            <a:r>
              <a:rPr lang="en-US" sz="450" dirty="0"/>
              <a:t>R 0</a:t>
            </a:r>
          </a:p>
          <a:p>
            <a:pPr marL="128588"/>
            <a:r>
              <a:rPr lang="en-US" sz="450" dirty="0"/>
              <a:t>G 112</a:t>
            </a:r>
          </a:p>
          <a:p>
            <a:pPr marL="128588"/>
            <a:r>
              <a:rPr lang="en-US" sz="450" dirty="0"/>
              <a:t>B 173</a:t>
            </a:r>
          </a:p>
        </p:txBody>
      </p:sp>
      <p:sp>
        <p:nvSpPr>
          <p:cNvPr id="6" name="Rectangle 5"/>
          <p:cNvSpPr/>
          <p:nvPr/>
        </p:nvSpPr>
        <p:spPr>
          <a:xfrm>
            <a:off x="9818903" y="1590548"/>
            <a:ext cx="446303"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Vibrant</a:t>
            </a:r>
            <a:br>
              <a:rPr lang="en-US" sz="450" b="1" dirty="0"/>
            </a:br>
            <a:r>
              <a:rPr lang="en-US" sz="450" b="1" dirty="0"/>
              <a:t>Blue</a:t>
            </a:r>
          </a:p>
          <a:p>
            <a:pPr marL="128588"/>
            <a:r>
              <a:rPr lang="en-US" sz="450" dirty="0"/>
              <a:t>R 18</a:t>
            </a:r>
          </a:p>
          <a:p>
            <a:pPr marL="128588"/>
            <a:r>
              <a:rPr lang="en-US" sz="450" dirty="0"/>
              <a:t>G 171</a:t>
            </a:r>
          </a:p>
          <a:p>
            <a:pPr marL="128588"/>
            <a:r>
              <a:rPr lang="en-US" sz="450" dirty="0"/>
              <a:t>B 219</a:t>
            </a:r>
          </a:p>
        </p:txBody>
      </p:sp>
      <p:sp>
        <p:nvSpPr>
          <p:cNvPr id="7" name="Rectangle 6"/>
          <p:cNvSpPr/>
          <p:nvPr/>
        </p:nvSpPr>
        <p:spPr>
          <a:xfrm>
            <a:off x="10265206" y="1590548"/>
            <a:ext cx="446303"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Deep</a:t>
            </a:r>
            <a:br>
              <a:rPr lang="en-US" sz="450" b="1" dirty="0"/>
            </a:br>
            <a:r>
              <a:rPr lang="en-US" sz="450" b="1" dirty="0"/>
              <a:t>Purple</a:t>
            </a:r>
          </a:p>
          <a:p>
            <a:pPr marL="128588"/>
            <a:r>
              <a:rPr lang="en-US" sz="450" dirty="0"/>
              <a:t>R 43</a:t>
            </a:r>
          </a:p>
          <a:p>
            <a:pPr marL="128588"/>
            <a:r>
              <a:rPr lang="en-US" sz="450" dirty="0"/>
              <a:t>G 10</a:t>
            </a:r>
          </a:p>
          <a:p>
            <a:pPr marL="128588"/>
            <a:r>
              <a:rPr lang="en-US" sz="450" dirty="0"/>
              <a:t>B 61</a:t>
            </a:r>
          </a:p>
        </p:txBody>
      </p:sp>
      <p:sp>
        <p:nvSpPr>
          <p:cNvPr id="8" name="Rectangle 7"/>
          <p:cNvSpPr/>
          <p:nvPr/>
        </p:nvSpPr>
        <p:spPr>
          <a:xfrm>
            <a:off x="10711508" y="1590548"/>
            <a:ext cx="446303"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Tech</a:t>
            </a:r>
            <a:br>
              <a:rPr lang="en-US" sz="450" b="1" dirty="0"/>
            </a:br>
            <a:r>
              <a:rPr lang="en-US" sz="450" b="1" dirty="0"/>
              <a:t>Red</a:t>
            </a:r>
          </a:p>
          <a:p>
            <a:pPr marL="128588"/>
            <a:r>
              <a:rPr lang="en-US" sz="450" dirty="0"/>
              <a:t>R 255</a:t>
            </a:r>
          </a:p>
          <a:p>
            <a:pPr marL="128588"/>
            <a:r>
              <a:rPr lang="en-US" sz="450" dirty="0"/>
              <a:t>G 48</a:t>
            </a:r>
          </a:p>
          <a:p>
            <a:pPr marL="128588"/>
            <a:r>
              <a:rPr lang="en-US" sz="450" dirty="0"/>
              <a:t>B 76</a:t>
            </a:r>
          </a:p>
        </p:txBody>
      </p:sp>
      <p:sp>
        <p:nvSpPr>
          <p:cNvPr id="10" name="Rectangle 9"/>
          <p:cNvSpPr/>
          <p:nvPr/>
        </p:nvSpPr>
        <p:spPr>
          <a:xfrm>
            <a:off x="11157811" y="1590548"/>
            <a:ext cx="446303"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Zest</a:t>
            </a:r>
            <a:br>
              <a:rPr lang="en-US" sz="450" b="1" dirty="0"/>
            </a:br>
            <a:r>
              <a:rPr lang="en-US" sz="450" b="1" dirty="0"/>
              <a:t>Green</a:t>
            </a:r>
          </a:p>
          <a:p>
            <a:pPr marL="128588"/>
            <a:r>
              <a:rPr lang="en-US" sz="450" dirty="0"/>
              <a:t>R 149</a:t>
            </a:r>
          </a:p>
          <a:p>
            <a:pPr marL="128588"/>
            <a:r>
              <a:rPr lang="en-US" sz="450" dirty="0"/>
              <a:t>G 230</a:t>
            </a:r>
          </a:p>
          <a:p>
            <a:pPr marL="128588"/>
            <a:r>
              <a:rPr lang="en-US" sz="450" dirty="0"/>
              <a:t>B 22</a:t>
            </a:r>
          </a:p>
        </p:txBody>
      </p:sp>
      <p:sp>
        <p:nvSpPr>
          <p:cNvPr id="11" name="Rectangle 10"/>
          <p:cNvSpPr/>
          <p:nvPr/>
        </p:nvSpPr>
        <p:spPr>
          <a:xfrm>
            <a:off x="9372601" y="2468608"/>
            <a:ext cx="446303"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44054">
              <a:spcAft>
                <a:spcPts val="300"/>
              </a:spcAft>
            </a:pPr>
            <a:r>
              <a:rPr lang="en-US" sz="450" b="1" dirty="0"/>
              <a:t>Capgemini Blue</a:t>
            </a:r>
            <a:r>
              <a:rPr lang="en-US" sz="450" dirty="0"/>
              <a:t> (-50%)</a:t>
            </a:r>
          </a:p>
          <a:p>
            <a:pPr marL="128588"/>
            <a:r>
              <a:rPr lang="en-US" sz="450" dirty="0"/>
              <a:t>R 128</a:t>
            </a:r>
          </a:p>
          <a:p>
            <a:pPr marL="128588"/>
            <a:r>
              <a:rPr lang="en-US" sz="450" dirty="0"/>
              <a:t>G 184</a:t>
            </a:r>
          </a:p>
          <a:p>
            <a:pPr marL="128588"/>
            <a:r>
              <a:rPr lang="en-US" sz="450" dirty="0"/>
              <a:t>B 214</a:t>
            </a:r>
          </a:p>
        </p:txBody>
      </p:sp>
      <p:sp>
        <p:nvSpPr>
          <p:cNvPr id="12" name="Rectangle 11"/>
          <p:cNvSpPr/>
          <p:nvPr/>
        </p:nvSpPr>
        <p:spPr>
          <a:xfrm>
            <a:off x="9818903" y="2468608"/>
            <a:ext cx="446303"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44054">
              <a:spcAft>
                <a:spcPts val="300"/>
              </a:spcAft>
            </a:pPr>
            <a:r>
              <a:rPr lang="en-US" sz="450" b="1" dirty="0"/>
              <a:t>Vibrant</a:t>
            </a:r>
            <a:br>
              <a:rPr lang="en-US" sz="450" b="1" dirty="0"/>
            </a:br>
            <a:r>
              <a:rPr lang="en-US" sz="450" b="1" dirty="0"/>
              <a:t>Blue</a:t>
            </a:r>
            <a:r>
              <a:rPr lang="en-US" sz="450" dirty="0"/>
              <a:t> (-50%)</a:t>
            </a:r>
          </a:p>
          <a:p>
            <a:pPr marL="128588"/>
            <a:r>
              <a:rPr lang="en-US" sz="450" dirty="0"/>
              <a:t>R 136</a:t>
            </a:r>
          </a:p>
          <a:p>
            <a:pPr marL="128588"/>
            <a:r>
              <a:rPr lang="en-US" sz="450" dirty="0"/>
              <a:t>G 213</a:t>
            </a:r>
          </a:p>
          <a:p>
            <a:pPr marL="128588"/>
            <a:r>
              <a:rPr lang="en-US" sz="450" dirty="0"/>
              <a:t>B 237</a:t>
            </a:r>
          </a:p>
        </p:txBody>
      </p:sp>
      <p:sp>
        <p:nvSpPr>
          <p:cNvPr id="14" name="Rectangle 13"/>
          <p:cNvSpPr/>
          <p:nvPr/>
        </p:nvSpPr>
        <p:spPr>
          <a:xfrm>
            <a:off x="10265206" y="2468608"/>
            <a:ext cx="446303"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Bright</a:t>
            </a:r>
            <a:br>
              <a:rPr lang="en-US" sz="450" b="1" dirty="0"/>
            </a:br>
            <a:r>
              <a:rPr lang="en-US" sz="450" b="1" dirty="0"/>
              <a:t>Purple</a:t>
            </a:r>
          </a:p>
          <a:p>
            <a:pPr marL="128588"/>
            <a:r>
              <a:rPr lang="en-US" sz="450" dirty="0"/>
              <a:t>R 109</a:t>
            </a:r>
          </a:p>
          <a:p>
            <a:pPr marL="128588"/>
            <a:r>
              <a:rPr lang="en-US" sz="450" dirty="0"/>
              <a:t>G 100</a:t>
            </a:r>
          </a:p>
          <a:p>
            <a:pPr marL="128588"/>
            <a:r>
              <a:rPr lang="en-US" sz="450" dirty="0"/>
              <a:t>B 204</a:t>
            </a:r>
          </a:p>
        </p:txBody>
      </p:sp>
      <p:sp>
        <p:nvSpPr>
          <p:cNvPr id="15" name="Rectangle 14"/>
          <p:cNvSpPr/>
          <p:nvPr/>
        </p:nvSpPr>
        <p:spPr>
          <a:xfrm>
            <a:off x="10711508" y="2468608"/>
            <a:ext cx="446303"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Orange</a:t>
            </a:r>
          </a:p>
          <a:p>
            <a:pPr marL="128588"/>
            <a:r>
              <a:rPr lang="en-US" sz="450" dirty="0"/>
              <a:t>R 255</a:t>
            </a:r>
          </a:p>
          <a:p>
            <a:pPr marL="128588"/>
            <a:r>
              <a:rPr lang="en-US" sz="450" dirty="0"/>
              <a:t>G 99</a:t>
            </a:r>
          </a:p>
          <a:p>
            <a:pPr marL="128588"/>
            <a:r>
              <a:rPr lang="en-US" sz="450" dirty="0"/>
              <a:t>B 39</a:t>
            </a:r>
          </a:p>
        </p:txBody>
      </p:sp>
      <p:sp>
        <p:nvSpPr>
          <p:cNvPr id="16" name="Rectangle 15"/>
          <p:cNvSpPr/>
          <p:nvPr/>
        </p:nvSpPr>
        <p:spPr>
          <a:xfrm>
            <a:off x="11157811" y="2468608"/>
            <a:ext cx="446303"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Bright</a:t>
            </a:r>
            <a:br>
              <a:rPr lang="en-US" sz="450" b="1" dirty="0"/>
            </a:br>
            <a:r>
              <a:rPr lang="en-US" sz="450" b="1" dirty="0"/>
              <a:t>Green</a:t>
            </a:r>
          </a:p>
          <a:p>
            <a:pPr marL="128588"/>
            <a:r>
              <a:rPr lang="en-US" sz="450" dirty="0"/>
              <a:t>R 200</a:t>
            </a:r>
          </a:p>
          <a:p>
            <a:pPr marL="128588"/>
            <a:r>
              <a:rPr lang="en-US" sz="450" dirty="0"/>
              <a:t>G 255</a:t>
            </a:r>
          </a:p>
          <a:p>
            <a:pPr marL="128588"/>
            <a:r>
              <a:rPr lang="en-US" sz="450" dirty="0"/>
              <a:t>B 22</a:t>
            </a:r>
          </a:p>
        </p:txBody>
      </p:sp>
      <p:sp>
        <p:nvSpPr>
          <p:cNvPr id="17" name="Rectangle 16"/>
          <p:cNvSpPr/>
          <p:nvPr/>
        </p:nvSpPr>
        <p:spPr>
          <a:xfrm>
            <a:off x="10265206" y="3089931"/>
            <a:ext cx="446303"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Purple</a:t>
            </a:r>
          </a:p>
          <a:p>
            <a:pPr marL="128588"/>
            <a:r>
              <a:rPr lang="en-US" sz="450" dirty="0"/>
              <a:t>R 126</a:t>
            </a:r>
          </a:p>
          <a:p>
            <a:pPr marL="128588"/>
            <a:r>
              <a:rPr lang="en-US" sz="450" dirty="0"/>
              <a:t>G 57</a:t>
            </a:r>
          </a:p>
          <a:p>
            <a:pPr marL="128588"/>
            <a:r>
              <a:rPr lang="en-US" sz="450" dirty="0"/>
              <a:t>B 186</a:t>
            </a:r>
          </a:p>
        </p:txBody>
      </p:sp>
      <p:sp>
        <p:nvSpPr>
          <p:cNvPr id="18" name="Rectangle 17"/>
          <p:cNvSpPr/>
          <p:nvPr/>
        </p:nvSpPr>
        <p:spPr>
          <a:xfrm>
            <a:off x="11157811" y="3089931"/>
            <a:ext cx="446303"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Green</a:t>
            </a:r>
          </a:p>
          <a:p>
            <a:pPr marL="128588"/>
            <a:r>
              <a:rPr lang="en-US" sz="450" dirty="0"/>
              <a:t>R 0</a:t>
            </a:r>
          </a:p>
          <a:p>
            <a:pPr marL="128588"/>
            <a:r>
              <a:rPr lang="en-US" sz="450" dirty="0"/>
              <a:t>G 195</a:t>
            </a:r>
          </a:p>
          <a:p>
            <a:pPr marL="128588"/>
            <a:r>
              <a:rPr lang="en-US" sz="450" dirty="0"/>
              <a:t>B 123</a:t>
            </a:r>
          </a:p>
        </p:txBody>
      </p:sp>
      <p:sp>
        <p:nvSpPr>
          <p:cNvPr id="19" name="Rectangle 18"/>
          <p:cNvSpPr/>
          <p:nvPr/>
        </p:nvSpPr>
        <p:spPr>
          <a:xfrm>
            <a:off x="11157811" y="4948918"/>
            <a:ext cx="446303"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Dark</a:t>
            </a:r>
            <a:br>
              <a:rPr lang="en-US" sz="450" b="1" dirty="0"/>
            </a:br>
            <a:r>
              <a:rPr lang="en-US" sz="450" b="1" dirty="0"/>
              <a:t>Green</a:t>
            </a:r>
          </a:p>
          <a:p>
            <a:pPr marL="128588"/>
            <a:r>
              <a:rPr lang="en-US" sz="450" dirty="0"/>
              <a:t>R 21</a:t>
            </a:r>
          </a:p>
          <a:p>
            <a:pPr marL="128588"/>
            <a:r>
              <a:rPr lang="en-US" sz="450" dirty="0"/>
              <a:t>G 99</a:t>
            </a:r>
          </a:p>
          <a:p>
            <a:pPr marL="128588"/>
            <a:r>
              <a:rPr lang="en-US" sz="450" dirty="0"/>
              <a:t>B 107</a:t>
            </a:r>
          </a:p>
        </p:txBody>
      </p:sp>
      <p:sp>
        <p:nvSpPr>
          <p:cNvPr id="20" name="Rectangle 19"/>
          <p:cNvSpPr/>
          <p:nvPr/>
        </p:nvSpPr>
        <p:spPr>
          <a:xfrm>
            <a:off x="11157811" y="4330086"/>
            <a:ext cx="446303"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Aqua</a:t>
            </a:r>
          </a:p>
          <a:p>
            <a:pPr marL="128588"/>
            <a:r>
              <a:rPr lang="en-US" sz="450" dirty="0"/>
              <a:t>R 15</a:t>
            </a:r>
          </a:p>
          <a:p>
            <a:pPr marL="128588"/>
            <a:r>
              <a:rPr lang="en-US" sz="450" dirty="0"/>
              <a:t>G 153</a:t>
            </a:r>
          </a:p>
          <a:p>
            <a:pPr marL="128588"/>
            <a:r>
              <a:rPr lang="en-US" sz="450" dirty="0"/>
              <a:t>B 156</a:t>
            </a:r>
          </a:p>
        </p:txBody>
      </p:sp>
      <p:sp>
        <p:nvSpPr>
          <p:cNvPr id="21" name="Rectangle 20"/>
          <p:cNvSpPr/>
          <p:nvPr/>
        </p:nvSpPr>
        <p:spPr>
          <a:xfrm>
            <a:off x="11157811" y="3711254"/>
            <a:ext cx="446303"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Bright</a:t>
            </a:r>
            <a:br>
              <a:rPr lang="en-US" sz="450" b="1" dirty="0"/>
            </a:br>
            <a:r>
              <a:rPr lang="en-US" sz="450" b="1" dirty="0"/>
              <a:t>Aqua</a:t>
            </a:r>
          </a:p>
          <a:p>
            <a:pPr marL="128588"/>
            <a:r>
              <a:rPr lang="en-US" sz="450" dirty="0"/>
              <a:t>R 1</a:t>
            </a:r>
          </a:p>
          <a:p>
            <a:pPr marL="128588"/>
            <a:r>
              <a:rPr lang="en-US" sz="450" dirty="0"/>
              <a:t>G 209</a:t>
            </a:r>
          </a:p>
          <a:p>
            <a:pPr marL="128588"/>
            <a:r>
              <a:rPr lang="en-US" sz="450" dirty="0"/>
              <a:t>B 208</a:t>
            </a:r>
          </a:p>
        </p:txBody>
      </p:sp>
      <p:sp>
        <p:nvSpPr>
          <p:cNvPr id="22" name="Rectangle 21"/>
          <p:cNvSpPr/>
          <p:nvPr/>
        </p:nvSpPr>
        <p:spPr>
          <a:xfrm>
            <a:off x="10711508" y="3089931"/>
            <a:ext cx="446303"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Peach</a:t>
            </a:r>
          </a:p>
          <a:p>
            <a:pPr marL="128588"/>
            <a:r>
              <a:rPr lang="en-US" sz="450" dirty="0"/>
              <a:t>R 255</a:t>
            </a:r>
          </a:p>
          <a:p>
            <a:pPr marL="128588"/>
            <a:r>
              <a:rPr lang="en-US" sz="450" dirty="0"/>
              <a:t>G 126</a:t>
            </a:r>
          </a:p>
          <a:p>
            <a:pPr marL="128588"/>
            <a:r>
              <a:rPr lang="en-US" sz="450" dirty="0"/>
              <a:t>B 131</a:t>
            </a:r>
          </a:p>
        </p:txBody>
      </p:sp>
      <p:sp>
        <p:nvSpPr>
          <p:cNvPr id="23" name="Rectangle 22"/>
          <p:cNvSpPr/>
          <p:nvPr/>
        </p:nvSpPr>
        <p:spPr>
          <a:xfrm>
            <a:off x="10711508" y="3711254"/>
            <a:ext cx="446303"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Light</a:t>
            </a:r>
            <a:br>
              <a:rPr lang="en-US" sz="450" b="1" dirty="0"/>
            </a:br>
            <a:r>
              <a:rPr lang="en-US" sz="450" b="1" dirty="0"/>
              <a:t>Claret</a:t>
            </a:r>
          </a:p>
          <a:p>
            <a:pPr marL="128588"/>
            <a:r>
              <a:rPr lang="en-US" sz="450" dirty="0"/>
              <a:t>R 203</a:t>
            </a:r>
          </a:p>
          <a:p>
            <a:pPr marL="128588"/>
            <a:r>
              <a:rPr lang="en-US" sz="450" dirty="0"/>
              <a:t>G 41</a:t>
            </a:r>
          </a:p>
          <a:p>
            <a:pPr marL="128588"/>
            <a:r>
              <a:rPr lang="en-US" sz="450" dirty="0"/>
              <a:t>B 128</a:t>
            </a:r>
          </a:p>
        </p:txBody>
      </p:sp>
      <p:sp>
        <p:nvSpPr>
          <p:cNvPr id="24" name="Rectangle 23"/>
          <p:cNvSpPr/>
          <p:nvPr/>
        </p:nvSpPr>
        <p:spPr>
          <a:xfrm>
            <a:off x="10711508" y="4330086"/>
            <a:ext cx="446303"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Claret</a:t>
            </a:r>
          </a:p>
          <a:p>
            <a:pPr marL="128588"/>
            <a:r>
              <a:rPr lang="en-US" sz="450" dirty="0"/>
              <a:t>R 134</a:t>
            </a:r>
          </a:p>
          <a:p>
            <a:pPr marL="128588"/>
            <a:r>
              <a:rPr lang="en-US" sz="450" dirty="0"/>
              <a:t>G 8</a:t>
            </a:r>
          </a:p>
          <a:p>
            <a:pPr marL="128588"/>
            <a:r>
              <a:rPr lang="en-US" sz="450" dirty="0"/>
              <a:t>B 100</a:t>
            </a:r>
          </a:p>
        </p:txBody>
      </p:sp>
      <p:sp>
        <p:nvSpPr>
          <p:cNvPr id="25" name="Rectangle 24"/>
          <p:cNvSpPr/>
          <p:nvPr/>
        </p:nvSpPr>
        <p:spPr>
          <a:xfrm>
            <a:off x="9372601" y="1425206"/>
            <a:ext cx="428002"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a:solidFill>
                  <a:schemeClr val="tx2"/>
                </a:solidFill>
              </a:rPr>
              <a:t>Primary</a:t>
            </a:r>
          </a:p>
        </p:txBody>
      </p:sp>
      <p:sp>
        <p:nvSpPr>
          <p:cNvPr id="26" name="Rectangle 25"/>
          <p:cNvSpPr/>
          <p:nvPr/>
        </p:nvSpPr>
        <p:spPr>
          <a:xfrm>
            <a:off x="9372601" y="2304636"/>
            <a:ext cx="633187"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a:solidFill>
                  <a:schemeClr val="tx2"/>
                </a:solidFill>
              </a:rPr>
              <a:t>Infographic</a:t>
            </a:r>
          </a:p>
        </p:txBody>
      </p:sp>
      <p:sp>
        <p:nvSpPr>
          <p:cNvPr id="27" name="Rectangle 26"/>
          <p:cNvSpPr/>
          <p:nvPr/>
        </p:nvSpPr>
        <p:spPr>
          <a:xfrm>
            <a:off x="10265206" y="1425206"/>
            <a:ext cx="565861"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a:solidFill>
                  <a:schemeClr val="tx2"/>
                </a:solidFill>
              </a:rPr>
              <a:t>Secondary</a:t>
            </a:r>
          </a:p>
        </p:txBody>
      </p:sp>
      <p:sp>
        <p:nvSpPr>
          <p:cNvPr id="28" name="Rectangle 27"/>
          <p:cNvSpPr/>
          <p:nvPr/>
        </p:nvSpPr>
        <p:spPr>
          <a:xfrm>
            <a:off x="10265206" y="3711254"/>
            <a:ext cx="446303"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Dark</a:t>
            </a:r>
            <a:br>
              <a:rPr lang="en-US" sz="450" b="1" dirty="0"/>
            </a:br>
            <a:r>
              <a:rPr lang="en-US" sz="450" b="1" dirty="0"/>
              <a:t>Purple</a:t>
            </a:r>
          </a:p>
          <a:p>
            <a:pPr marL="128588"/>
            <a:r>
              <a:rPr lang="en-US" sz="450" dirty="0"/>
              <a:t>R 71</a:t>
            </a:r>
          </a:p>
          <a:p>
            <a:pPr marL="128588"/>
            <a:r>
              <a:rPr lang="en-US" sz="450" dirty="0"/>
              <a:t>G 1</a:t>
            </a:r>
          </a:p>
          <a:p>
            <a:pPr marL="128588"/>
            <a:r>
              <a:rPr lang="en-US" sz="450" dirty="0"/>
              <a:t>B 167</a:t>
            </a:r>
          </a:p>
        </p:txBody>
      </p:sp>
    </p:spTree>
    <p:extLst>
      <p:ext uri="{BB962C8B-B14F-4D97-AF65-F5344CB8AC3E}">
        <p14:creationId xmlns:p14="http://schemas.microsoft.com/office/powerpoint/2010/main" val="1582883098"/>
      </p:ext>
    </p:extLst>
  </p:cSld>
  <p:clrMap bg1="lt1" tx1="dk1" bg2="lt2" tx2="dk2" accent1="accent1" accent2="accent2" accent3="accent3" accent4="accent4" accent5="accent5" accent6="accent6" hlink="hlink" folHlink="folHlink"/>
  <p:sldLayoutIdLst>
    <p:sldLayoutId id="2147483731" r:id="rId1"/>
    <p:sldLayoutId id="2147483732" r:id="rId2"/>
    <p:sldLayoutId id="2147483733" r:id="rId3"/>
    <p:sldLayoutId id="2147483734" r:id="rId4"/>
    <p:sldLayoutId id="2147483735" r:id="rId5"/>
    <p:sldLayoutId id="2147483736" r:id="rId6"/>
    <p:sldLayoutId id="2147483737" r:id="rId7"/>
    <p:sldLayoutId id="2147483738" r:id="rId8"/>
    <p:sldLayoutId id="2147483739" r:id="rId9"/>
    <p:sldLayoutId id="2147483740" r:id="rId10"/>
    <p:sldLayoutId id="2147483741" r:id="rId11"/>
    <p:sldLayoutId id="2147483742" r:id="rId12"/>
    <p:sldLayoutId id="2147483743" r:id="rId13"/>
    <p:sldLayoutId id="2147483744" r:id="rId14"/>
    <p:sldLayoutId id="2147483745" r:id="rId15"/>
    <p:sldLayoutId id="2147483746" r:id="rId16"/>
    <p:sldLayoutId id="2147483747" r:id="rId17"/>
    <p:sldLayoutId id="2147483748" r:id="rId18"/>
    <p:sldLayoutId id="2147483749" r:id="rId19"/>
    <p:sldLayoutId id="2147483750" r:id="rId20"/>
    <p:sldLayoutId id="2147483751" r:id="rId21"/>
    <p:sldLayoutId id="2147483752" r:id="rId22"/>
    <p:sldLayoutId id="2147483770" r:id="rId23"/>
    <p:sldLayoutId id="2147483771" r:id="rId24"/>
    <p:sldLayoutId id="2147483772" r:id="rId25"/>
    <p:sldLayoutId id="2147483773" r:id="rId26"/>
    <p:sldLayoutId id="2147483774" r:id="rId27"/>
    <p:sldLayoutId id="2147483775" r:id="rId28"/>
  </p:sldLayoutIdLst>
  <p:txStyles>
    <p:titleStyle>
      <a:lvl1pPr algn="l" defTabSz="685800" rtl="0" eaLnBrk="1" latinLnBrk="0" hangingPunct="1">
        <a:lnSpc>
          <a:spcPct val="90000"/>
        </a:lnSpc>
        <a:spcBef>
          <a:spcPct val="0"/>
        </a:spcBef>
        <a:buNone/>
        <a:defRPr lang="pt-PT" sz="195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685800" rtl="0" eaLnBrk="1" latinLnBrk="0" hangingPunct="1">
        <a:lnSpc>
          <a:spcPts val="1650"/>
        </a:lnSpc>
        <a:spcBef>
          <a:spcPts val="0"/>
        </a:spcBef>
        <a:spcAft>
          <a:spcPts val="450"/>
        </a:spcAft>
        <a:buFont typeface="Arial" panose="020B0604020202020204" pitchFamily="34" charset="0"/>
        <a:buNone/>
        <a:defRPr sz="1350" kern="1200">
          <a:solidFill>
            <a:schemeClr val="tx1"/>
          </a:solidFill>
          <a:latin typeface="+mn-lt"/>
          <a:ea typeface="+mn-ea"/>
          <a:cs typeface="+mn-cs"/>
        </a:defRPr>
      </a:lvl1pPr>
      <a:lvl2pPr marL="175022" indent="-171450" algn="l" defTabSz="685800" rtl="0" eaLnBrk="1" latinLnBrk="0" hangingPunct="1">
        <a:lnSpc>
          <a:spcPts val="1500"/>
        </a:lnSpc>
        <a:spcBef>
          <a:spcPts val="0"/>
        </a:spcBef>
        <a:spcAft>
          <a:spcPts val="450"/>
        </a:spcAft>
        <a:buClr>
          <a:schemeClr val="accent1"/>
        </a:buClr>
        <a:buFont typeface="Wingdings" panose="05000000000000000000" pitchFamily="2" charset="2"/>
        <a:buChar char="§"/>
        <a:defRPr sz="1200" kern="1200">
          <a:solidFill>
            <a:schemeClr val="tx1"/>
          </a:solidFill>
          <a:latin typeface="+mn-lt"/>
          <a:ea typeface="+mn-ea"/>
          <a:cs typeface="+mn-cs"/>
        </a:defRPr>
      </a:lvl2pPr>
      <a:lvl3pPr marL="342900" indent="-167879" algn="l" defTabSz="685800" rtl="0" eaLnBrk="1" latinLnBrk="0" hangingPunct="1">
        <a:lnSpc>
          <a:spcPts val="1200"/>
        </a:lnSpc>
        <a:spcBef>
          <a:spcPts val="0"/>
        </a:spcBef>
        <a:spcAft>
          <a:spcPts val="450"/>
        </a:spcAft>
        <a:buClr>
          <a:schemeClr val="accent1"/>
        </a:buClr>
        <a:buFont typeface="Arial" panose="020B0604020202020204" pitchFamily="34" charset="0"/>
        <a:buChar char="•"/>
        <a:defRPr sz="1050" kern="1200">
          <a:solidFill>
            <a:schemeClr val="tx1"/>
          </a:solidFill>
          <a:latin typeface="+mn-lt"/>
          <a:ea typeface="+mn-ea"/>
          <a:cs typeface="+mn-cs"/>
        </a:defRPr>
      </a:lvl3pPr>
      <a:lvl4pPr marL="517922" indent="-175022" algn="l" defTabSz="685800" rtl="0" eaLnBrk="1" latinLnBrk="0" hangingPunct="1">
        <a:lnSpc>
          <a:spcPct val="90000"/>
        </a:lnSpc>
        <a:spcBef>
          <a:spcPts val="0"/>
        </a:spcBef>
        <a:spcAft>
          <a:spcPts val="450"/>
        </a:spcAft>
        <a:buClr>
          <a:schemeClr val="accent1"/>
        </a:buClr>
        <a:buFont typeface="Arial" panose="020B0604020202020204" pitchFamily="34" charset="0"/>
        <a:buChar char="‒"/>
        <a:defRPr sz="9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pt-PT"/>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p15:clr>
            <a:srgbClr val="F26B43"/>
          </p15:clr>
        </p15:guide>
        <p15:guide id="2" pos="7423">
          <p15:clr>
            <a:srgbClr val="F26B43"/>
          </p15:clr>
        </p15:guide>
        <p15:guide id="3" pos="257">
          <p15:clr>
            <a:srgbClr val="F26B43"/>
          </p15:clr>
        </p15:guide>
        <p15:guide id="4" orient="horz" pos="406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6" name="Rectangle 15"/>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3" name="Graphic 4">
            <a:extLst>
              <a:ext uri="{FF2B5EF4-FFF2-40B4-BE49-F238E27FC236}">
                <a16:creationId xmlns="" xmlns:a16="http://schemas.microsoft.com/office/drawing/2014/main" id="{25EEA1D4-3AF7-42D7-AE97-AE404AECFAEB}"/>
              </a:ext>
            </a:extLst>
          </p:cNvPr>
          <p:cNvPicPr>
            <a:picLocks noChangeAspect="1"/>
          </p:cNvPicPr>
          <p:nvPr/>
        </p:nvPicPr>
        <p:blipFill rotWithShape="1">
          <a:blip r:embed="rId18">
            <a:extLst>
              <a:ext uri="{96DAC541-7B7A-43D3-8B79-37D633B846F1}">
                <asvg:svgBlip xmlns="" xmlns:asvg="http://schemas.microsoft.com/office/drawing/2016/SVG/main" r:embed="rId19"/>
              </a:ext>
            </a:extLst>
          </a:blip>
          <a:srcRect l="81836" t="-4713" b="16530"/>
          <a:stretch/>
        </p:blipFill>
        <p:spPr>
          <a:xfrm>
            <a:off x="8660845" y="188640"/>
            <a:ext cx="318267" cy="459624"/>
          </a:xfrm>
          <a:prstGeom prst="rect">
            <a:avLst/>
          </a:prstGeom>
        </p:spPr>
      </p:pic>
      <p:sp>
        <p:nvSpPr>
          <p:cNvPr id="14" name="Title Placeholder 1">
            <a:extLst>
              <a:ext uri="{FF2B5EF4-FFF2-40B4-BE49-F238E27FC236}">
                <a16:creationId xmlns="" xmlns:a16="http://schemas.microsoft.com/office/drawing/2014/main" id="{F2EB016D-CF9A-4584-982E-40465F70132F}"/>
              </a:ext>
            </a:extLst>
          </p:cNvPr>
          <p:cNvSpPr>
            <a:spLocks noGrp="1"/>
          </p:cNvSpPr>
          <p:nvPr>
            <p:ph type="title"/>
          </p:nvPr>
        </p:nvSpPr>
        <p:spPr>
          <a:xfrm>
            <a:off x="305991" y="404814"/>
            <a:ext cx="8262453" cy="863601"/>
          </a:xfrm>
          <a:prstGeom prst="rect">
            <a:avLst/>
          </a:prstGeom>
        </p:spPr>
        <p:txBody>
          <a:bodyPr vert="horz" lIns="0" tIns="0" rIns="0" bIns="0" rtlCol="0" anchor="t">
            <a:normAutofit/>
          </a:bodyPr>
          <a:lstStyle/>
          <a:p>
            <a:pPr lvl="0">
              <a:lnSpc>
                <a:spcPts val="2250"/>
              </a:lnSpc>
            </a:pPr>
            <a:r>
              <a:rPr lang="en-US" smtClean="0"/>
              <a:t>Click to edit Master title style</a:t>
            </a:r>
            <a:endParaRPr lang="pt-PT" dirty="0"/>
          </a:p>
        </p:txBody>
      </p:sp>
      <p:sp>
        <p:nvSpPr>
          <p:cNvPr id="15" name="Text Placeholder 2">
            <a:extLst>
              <a:ext uri="{FF2B5EF4-FFF2-40B4-BE49-F238E27FC236}">
                <a16:creationId xmlns="" xmlns:a16="http://schemas.microsoft.com/office/drawing/2014/main" id="{AF310831-D03E-404B-934F-73B268225B7E}"/>
              </a:ext>
            </a:extLst>
          </p:cNvPr>
          <p:cNvSpPr>
            <a:spLocks noGrp="1"/>
          </p:cNvSpPr>
          <p:nvPr>
            <p:ph type="body" idx="1"/>
          </p:nvPr>
        </p:nvSpPr>
        <p:spPr>
          <a:xfrm>
            <a:off x="309801" y="1412876"/>
            <a:ext cx="8528209"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6" name="Rectangle 5"/>
          <p:cNvSpPr/>
          <p:nvPr/>
        </p:nvSpPr>
        <p:spPr>
          <a:xfrm>
            <a:off x="9372601" y="1590548"/>
            <a:ext cx="446303"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Capgemini Blue</a:t>
            </a:r>
          </a:p>
          <a:p>
            <a:pPr marL="128588"/>
            <a:r>
              <a:rPr lang="en-US" sz="450" dirty="0"/>
              <a:t>R 0</a:t>
            </a:r>
          </a:p>
          <a:p>
            <a:pPr marL="128588"/>
            <a:r>
              <a:rPr lang="en-US" sz="450" dirty="0"/>
              <a:t>G 112</a:t>
            </a:r>
          </a:p>
          <a:p>
            <a:pPr marL="128588"/>
            <a:r>
              <a:rPr lang="en-US" sz="450" dirty="0"/>
              <a:t>B 173</a:t>
            </a:r>
          </a:p>
        </p:txBody>
      </p:sp>
      <p:sp>
        <p:nvSpPr>
          <p:cNvPr id="7" name="Rectangle 6"/>
          <p:cNvSpPr/>
          <p:nvPr/>
        </p:nvSpPr>
        <p:spPr>
          <a:xfrm>
            <a:off x="9818903" y="1590548"/>
            <a:ext cx="446303"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Vibrant</a:t>
            </a:r>
            <a:br>
              <a:rPr lang="en-US" sz="450" b="1" dirty="0"/>
            </a:br>
            <a:r>
              <a:rPr lang="en-US" sz="450" b="1" dirty="0"/>
              <a:t>Blue</a:t>
            </a:r>
          </a:p>
          <a:p>
            <a:pPr marL="128588"/>
            <a:r>
              <a:rPr lang="en-US" sz="450" dirty="0"/>
              <a:t>R 18</a:t>
            </a:r>
          </a:p>
          <a:p>
            <a:pPr marL="128588"/>
            <a:r>
              <a:rPr lang="en-US" sz="450" dirty="0"/>
              <a:t>G 171</a:t>
            </a:r>
          </a:p>
          <a:p>
            <a:pPr marL="128588"/>
            <a:r>
              <a:rPr lang="en-US" sz="450" dirty="0"/>
              <a:t>B 219</a:t>
            </a:r>
          </a:p>
        </p:txBody>
      </p:sp>
      <p:sp>
        <p:nvSpPr>
          <p:cNvPr id="8" name="Rectangle 7"/>
          <p:cNvSpPr/>
          <p:nvPr/>
        </p:nvSpPr>
        <p:spPr>
          <a:xfrm>
            <a:off x="10265206" y="1590548"/>
            <a:ext cx="446303"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Deep</a:t>
            </a:r>
            <a:br>
              <a:rPr lang="en-US" sz="450" b="1" dirty="0"/>
            </a:br>
            <a:r>
              <a:rPr lang="en-US" sz="450" b="1" dirty="0"/>
              <a:t>Purple</a:t>
            </a:r>
          </a:p>
          <a:p>
            <a:pPr marL="128588"/>
            <a:r>
              <a:rPr lang="en-US" sz="450" dirty="0"/>
              <a:t>R 43</a:t>
            </a:r>
          </a:p>
          <a:p>
            <a:pPr marL="128588"/>
            <a:r>
              <a:rPr lang="en-US" sz="450" dirty="0"/>
              <a:t>G 10</a:t>
            </a:r>
          </a:p>
          <a:p>
            <a:pPr marL="128588"/>
            <a:r>
              <a:rPr lang="en-US" sz="450" dirty="0"/>
              <a:t>B 61</a:t>
            </a:r>
          </a:p>
        </p:txBody>
      </p:sp>
      <p:sp>
        <p:nvSpPr>
          <p:cNvPr id="9" name="Rectangle 8"/>
          <p:cNvSpPr/>
          <p:nvPr/>
        </p:nvSpPr>
        <p:spPr>
          <a:xfrm>
            <a:off x="10711508" y="1590548"/>
            <a:ext cx="446303"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Tech</a:t>
            </a:r>
            <a:br>
              <a:rPr lang="en-US" sz="450" b="1" dirty="0"/>
            </a:br>
            <a:r>
              <a:rPr lang="en-US" sz="450" b="1" dirty="0"/>
              <a:t>Red</a:t>
            </a:r>
          </a:p>
          <a:p>
            <a:pPr marL="128588"/>
            <a:r>
              <a:rPr lang="en-US" sz="450" dirty="0"/>
              <a:t>R 255</a:t>
            </a:r>
          </a:p>
          <a:p>
            <a:pPr marL="128588"/>
            <a:r>
              <a:rPr lang="en-US" sz="450" dirty="0"/>
              <a:t>G 48</a:t>
            </a:r>
          </a:p>
          <a:p>
            <a:pPr marL="128588"/>
            <a:r>
              <a:rPr lang="en-US" sz="450" dirty="0"/>
              <a:t>B 76</a:t>
            </a:r>
          </a:p>
        </p:txBody>
      </p:sp>
      <p:sp>
        <p:nvSpPr>
          <p:cNvPr id="10" name="Rectangle 9"/>
          <p:cNvSpPr/>
          <p:nvPr/>
        </p:nvSpPr>
        <p:spPr>
          <a:xfrm>
            <a:off x="11157811" y="1590548"/>
            <a:ext cx="446303"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Zest</a:t>
            </a:r>
            <a:br>
              <a:rPr lang="en-US" sz="450" b="1" dirty="0"/>
            </a:br>
            <a:r>
              <a:rPr lang="en-US" sz="450" b="1" dirty="0"/>
              <a:t>Green</a:t>
            </a:r>
          </a:p>
          <a:p>
            <a:pPr marL="128588"/>
            <a:r>
              <a:rPr lang="en-US" sz="450" dirty="0"/>
              <a:t>R 149</a:t>
            </a:r>
          </a:p>
          <a:p>
            <a:pPr marL="128588"/>
            <a:r>
              <a:rPr lang="en-US" sz="450" dirty="0"/>
              <a:t>G 230</a:t>
            </a:r>
          </a:p>
          <a:p>
            <a:pPr marL="128588"/>
            <a:r>
              <a:rPr lang="en-US" sz="450" dirty="0"/>
              <a:t>B 22</a:t>
            </a:r>
          </a:p>
        </p:txBody>
      </p:sp>
      <p:sp>
        <p:nvSpPr>
          <p:cNvPr id="11" name="Rectangle 10"/>
          <p:cNvSpPr/>
          <p:nvPr/>
        </p:nvSpPr>
        <p:spPr>
          <a:xfrm>
            <a:off x="9372601" y="2468608"/>
            <a:ext cx="446303"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44054">
              <a:spcAft>
                <a:spcPts val="300"/>
              </a:spcAft>
            </a:pPr>
            <a:r>
              <a:rPr lang="en-US" sz="450" b="1" dirty="0"/>
              <a:t>Capgemini Blue</a:t>
            </a:r>
            <a:r>
              <a:rPr lang="en-US" sz="450" dirty="0"/>
              <a:t> (-50%)</a:t>
            </a:r>
          </a:p>
          <a:p>
            <a:pPr marL="128588"/>
            <a:r>
              <a:rPr lang="en-US" sz="450" dirty="0"/>
              <a:t>R 128</a:t>
            </a:r>
          </a:p>
          <a:p>
            <a:pPr marL="128588"/>
            <a:r>
              <a:rPr lang="en-US" sz="450" dirty="0"/>
              <a:t>G 184</a:t>
            </a:r>
          </a:p>
          <a:p>
            <a:pPr marL="128588"/>
            <a:r>
              <a:rPr lang="en-US" sz="450" dirty="0"/>
              <a:t>B 214</a:t>
            </a:r>
          </a:p>
        </p:txBody>
      </p:sp>
      <p:sp>
        <p:nvSpPr>
          <p:cNvPr id="12" name="Rectangle 11"/>
          <p:cNvSpPr/>
          <p:nvPr/>
        </p:nvSpPr>
        <p:spPr>
          <a:xfrm>
            <a:off x="9818903" y="2468608"/>
            <a:ext cx="446303"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44054">
              <a:spcAft>
                <a:spcPts val="300"/>
              </a:spcAft>
            </a:pPr>
            <a:r>
              <a:rPr lang="en-US" sz="450" b="1" dirty="0"/>
              <a:t>Vibrant</a:t>
            </a:r>
            <a:br>
              <a:rPr lang="en-US" sz="450" b="1" dirty="0"/>
            </a:br>
            <a:r>
              <a:rPr lang="en-US" sz="450" b="1" dirty="0"/>
              <a:t>Blue</a:t>
            </a:r>
            <a:r>
              <a:rPr lang="en-US" sz="450" dirty="0"/>
              <a:t> (-50%)</a:t>
            </a:r>
          </a:p>
          <a:p>
            <a:pPr marL="128588"/>
            <a:r>
              <a:rPr lang="en-US" sz="450" dirty="0"/>
              <a:t>R 136</a:t>
            </a:r>
          </a:p>
          <a:p>
            <a:pPr marL="128588"/>
            <a:r>
              <a:rPr lang="en-US" sz="450" dirty="0"/>
              <a:t>G 213</a:t>
            </a:r>
          </a:p>
          <a:p>
            <a:pPr marL="128588"/>
            <a:r>
              <a:rPr lang="en-US" sz="450" dirty="0"/>
              <a:t>B 237</a:t>
            </a:r>
          </a:p>
        </p:txBody>
      </p:sp>
      <p:sp>
        <p:nvSpPr>
          <p:cNvPr id="17" name="Rectangle 16"/>
          <p:cNvSpPr/>
          <p:nvPr/>
        </p:nvSpPr>
        <p:spPr>
          <a:xfrm>
            <a:off x="10265206" y="2468608"/>
            <a:ext cx="446303"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Bright</a:t>
            </a:r>
            <a:br>
              <a:rPr lang="en-US" sz="450" b="1" dirty="0"/>
            </a:br>
            <a:r>
              <a:rPr lang="en-US" sz="450" b="1" dirty="0"/>
              <a:t>Purple</a:t>
            </a:r>
          </a:p>
          <a:p>
            <a:pPr marL="128588"/>
            <a:r>
              <a:rPr lang="en-US" sz="450" dirty="0"/>
              <a:t>R 109</a:t>
            </a:r>
          </a:p>
          <a:p>
            <a:pPr marL="128588"/>
            <a:r>
              <a:rPr lang="en-US" sz="450" dirty="0"/>
              <a:t>G 100</a:t>
            </a:r>
          </a:p>
          <a:p>
            <a:pPr marL="128588"/>
            <a:r>
              <a:rPr lang="en-US" sz="450" dirty="0"/>
              <a:t>B 204</a:t>
            </a:r>
          </a:p>
        </p:txBody>
      </p:sp>
      <p:sp>
        <p:nvSpPr>
          <p:cNvPr id="18" name="Rectangle 17"/>
          <p:cNvSpPr/>
          <p:nvPr/>
        </p:nvSpPr>
        <p:spPr>
          <a:xfrm>
            <a:off x="10711508" y="2468608"/>
            <a:ext cx="446303"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Orange</a:t>
            </a:r>
          </a:p>
          <a:p>
            <a:pPr marL="128588"/>
            <a:r>
              <a:rPr lang="en-US" sz="450" dirty="0"/>
              <a:t>R 255</a:t>
            </a:r>
          </a:p>
          <a:p>
            <a:pPr marL="128588"/>
            <a:r>
              <a:rPr lang="en-US" sz="450" dirty="0"/>
              <a:t>G 99</a:t>
            </a:r>
          </a:p>
          <a:p>
            <a:pPr marL="128588"/>
            <a:r>
              <a:rPr lang="en-US" sz="450" dirty="0"/>
              <a:t>B 39</a:t>
            </a:r>
          </a:p>
        </p:txBody>
      </p:sp>
      <p:sp>
        <p:nvSpPr>
          <p:cNvPr id="19" name="Rectangle 18"/>
          <p:cNvSpPr/>
          <p:nvPr/>
        </p:nvSpPr>
        <p:spPr>
          <a:xfrm>
            <a:off x="11157811" y="2468608"/>
            <a:ext cx="446303"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Bright</a:t>
            </a:r>
            <a:br>
              <a:rPr lang="en-US" sz="450" b="1" dirty="0"/>
            </a:br>
            <a:r>
              <a:rPr lang="en-US" sz="450" b="1" dirty="0"/>
              <a:t>Green</a:t>
            </a:r>
          </a:p>
          <a:p>
            <a:pPr marL="128588"/>
            <a:r>
              <a:rPr lang="en-US" sz="450" dirty="0"/>
              <a:t>R 200</a:t>
            </a:r>
          </a:p>
          <a:p>
            <a:pPr marL="128588"/>
            <a:r>
              <a:rPr lang="en-US" sz="450" dirty="0"/>
              <a:t>G 255</a:t>
            </a:r>
          </a:p>
          <a:p>
            <a:pPr marL="128588"/>
            <a:r>
              <a:rPr lang="en-US" sz="450" dirty="0"/>
              <a:t>B 22</a:t>
            </a:r>
          </a:p>
        </p:txBody>
      </p:sp>
      <p:sp>
        <p:nvSpPr>
          <p:cNvPr id="20" name="Rectangle 19"/>
          <p:cNvSpPr/>
          <p:nvPr/>
        </p:nvSpPr>
        <p:spPr>
          <a:xfrm>
            <a:off x="10265206" y="3089931"/>
            <a:ext cx="446303"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Purple</a:t>
            </a:r>
          </a:p>
          <a:p>
            <a:pPr marL="128588"/>
            <a:r>
              <a:rPr lang="en-US" sz="450" dirty="0"/>
              <a:t>R 126</a:t>
            </a:r>
          </a:p>
          <a:p>
            <a:pPr marL="128588"/>
            <a:r>
              <a:rPr lang="en-US" sz="450" dirty="0"/>
              <a:t>G 57</a:t>
            </a:r>
          </a:p>
          <a:p>
            <a:pPr marL="128588"/>
            <a:r>
              <a:rPr lang="en-US" sz="450" dirty="0"/>
              <a:t>B 186</a:t>
            </a:r>
          </a:p>
        </p:txBody>
      </p:sp>
      <p:sp>
        <p:nvSpPr>
          <p:cNvPr id="21" name="Rectangle 20"/>
          <p:cNvSpPr/>
          <p:nvPr/>
        </p:nvSpPr>
        <p:spPr>
          <a:xfrm>
            <a:off x="11157811" y="3089931"/>
            <a:ext cx="446303"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Green</a:t>
            </a:r>
          </a:p>
          <a:p>
            <a:pPr marL="128588"/>
            <a:r>
              <a:rPr lang="en-US" sz="450" dirty="0"/>
              <a:t>R 0</a:t>
            </a:r>
          </a:p>
          <a:p>
            <a:pPr marL="128588"/>
            <a:r>
              <a:rPr lang="en-US" sz="450" dirty="0"/>
              <a:t>G 195</a:t>
            </a:r>
          </a:p>
          <a:p>
            <a:pPr marL="128588"/>
            <a:r>
              <a:rPr lang="en-US" sz="450" dirty="0"/>
              <a:t>B 123</a:t>
            </a:r>
          </a:p>
        </p:txBody>
      </p:sp>
      <p:sp>
        <p:nvSpPr>
          <p:cNvPr id="22" name="Rectangle 21"/>
          <p:cNvSpPr/>
          <p:nvPr/>
        </p:nvSpPr>
        <p:spPr>
          <a:xfrm>
            <a:off x="11157811" y="4948918"/>
            <a:ext cx="446303"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Dark</a:t>
            </a:r>
            <a:br>
              <a:rPr lang="en-US" sz="450" b="1" dirty="0"/>
            </a:br>
            <a:r>
              <a:rPr lang="en-US" sz="450" b="1" dirty="0"/>
              <a:t>Green</a:t>
            </a:r>
          </a:p>
          <a:p>
            <a:pPr marL="128588"/>
            <a:r>
              <a:rPr lang="en-US" sz="450" dirty="0"/>
              <a:t>R 21</a:t>
            </a:r>
          </a:p>
          <a:p>
            <a:pPr marL="128588"/>
            <a:r>
              <a:rPr lang="en-US" sz="450" dirty="0"/>
              <a:t>G 99</a:t>
            </a:r>
          </a:p>
          <a:p>
            <a:pPr marL="128588"/>
            <a:r>
              <a:rPr lang="en-US" sz="450" dirty="0"/>
              <a:t>B 107</a:t>
            </a:r>
          </a:p>
        </p:txBody>
      </p:sp>
      <p:sp>
        <p:nvSpPr>
          <p:cNvPr id="23" name="Rectangle 22"/>
          <p:cNvSpPr/>
          <p:nvPr/>
        </p:nvSpPr>
        <p:spPr>
          <a:xfrm>
            <a:off x="11157811" y="4330086"/>
            <a:ext cx="446303"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Aqua</a:t>
            </a:r>
          </a:p>
          <a:p>
            <a:pPr marL="128588"/>
            <a:r>
              <a:rPr lang="en-US" sz="450" dirty="0"/>
              <a:t>R 15</a:t>
            </a:r>
          </a:p>
          <a:p>
            <a:pPr marL="128588"/>
            <a:r>
              <a:rPr lang="en-US" sz="450" dirty="0"/>
              <a:t>G 153</a:t>
            </a:r>
          </a:p>
          <a:p>
            <a:pPr marL="128588"/>
            <a:r>
              <a:rPr lang="en-US" sz="450" dirty="0"/>
              <a:t>B 156</a:t>
            </a:r>
          </a:p>
        </p:txBody>
      </p:sp>
      <p:sp>
        <p:nvSpPr>
          <p:cNvPr id="24" name="Rectangle 23"/>
          <p:cNvSpPr/>
          <p:nvPr/>
        </p:nvSpPr>
        <p:spPr>
          <a:xfrm>
            <a:off x="11157811" y="3711254"/>
            <a:ext cx="446303"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Bright</a:t>
            </a:r>
            <a:br>
              <a:rPr lang="en-US" sz="450" b="1" dirty="0"/>
            </a:br>
            <a:r>
              <a:rPr lang="en-US" sz="450" b="1" dirty="0"/>
              <a:t>Aqua</a:t>
            </a:r>
          </a:p>
          <a:p>
            <a:pPr marL="128588"/>
            <a:r>
              <a:rPr lang="en-US" sz="450" dirty="0"/>
              <a:t>R 1</a:t>
            </a:r>
          </a:p>
          <a:p>
            <a:pPr marL="128588"/>
            <a:r>
              <a:rPr lang="en-US" sz="450" dirty="0"/>
              <a:t>G 209</a:t>
            </a:r>
          </a:p>
          <a:p>
            <a:pPr marL="128588"/>
            <a:r>
              <a:rPr lang="en-US" sz="450" dirty="0"/>
              <a:t>B 208</a:t>
            </a:r>
          </a:p>
        </p:txBody>
      </p:sp>
      <p:sp>
        <p:nvSpPr>
          <p:cNvPr id="25" name="Rectangle 24"/>
          <p:cNvSpPr/>
          <p:nvPr/>
        </p:nvSpPr>
        <p:spPr>
          <a:xfrm>
            <a:off x="10711508" y="3089931"/>
            <a:ext cx="446303"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Peach</a:t>
            </a:r>
          </a:p>
          <a:p>
            <a:pPr marL="128588"/>
            <a:r>
              <a:rPr lang="en-US" sz="450" dirty="0"/>
              <a:t>R 255</a:t>
            </a:r>
          </a:p>
          <a:p>
            <a:pPr marL="128588"/>
            <a:r>
              <a:rPr lang="en-US" sz="450" dirty="0"/>
              <a:t>G 126</a:t>
            </a:r>
          </a:p>
          <a:p>
            <a:pPr marL="128588"/>
            <a:r>
              <a:rPr lang="en-US" sz="450" dirty="0"/>
              <a:t>B 131</a:t>
            </a:r>
          </a:p>
        </p:txBody>
      </p:sp>
      <p:sp>
        <p:nvSpPr>
          <p:cNvPr id="26" name="Rectangle 25"/>
          <p:cNvSpPr/>
          <p:nvPr/>
        </p:nvSpPr>
        <p:spPr>
          <a:xfrm>
            <a:off x="10711508" y="3711254"/>
            <a:ext cx="446303"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Light</a:t>
            </a:r>
            <a:br>
              <a:rPr lang="en-US" sz="450" b="1" dirty="0"/>
            </a:br>
            <a:r>
              <a:rPr lang="en-US" sz="450" b="1" dirty="0"/>
              <a:t>Claret</a:t>
            </a:r>
          </a:p>
          <a:p>
            <a:pPr marL="128588"/>
            <a:r>
              <a:rPr lang="en-US" sz="450" dirty="0"/>
              <a:t>R 203</a:t>
            </a:r>
          </a:p>
          <a:p>
            <a:pPr marL="128588"/>
            <a:r>
              <a:rPr lang="en-US" sz="450" dirty="0"/>
              <a:t>G 41</a:t>
            </a:r>
          </a:p>
          <a:p>
            <a:pPr marL="128588"/>
            <a:r>
              <a:rPr lang="en-US" sz="450" dirty="0"/>
              <a:t>B 128</a:t>
            </a:r>
          </a:p>
        </p:txBody>
      </p:sp>
      <p:sp>
        <p:nvSpPr>
          <p:cNvPr id="27" name="Rectangle 26"/>
          <p:cNvSpPr/>
          <p:nvPr/>
        </p:nvSpPr>
        <p:spPr>
          <a:xfrm>
            <a:off x="10711508" y="4330086"/>
            <a:ext cx="446303"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Claret</a:t>
            </a:r>
          </a:p>
          <a:p>
            <a:pPr marL="128588"/>
            <a:r>
              <a:rPr lang="en-US" sz="450" dirty="0"/>
              <a:t>R 134</a:t>
            </a:r>
          </a:p>
          <a:p>
            <a:pPr marL="128588"/>
            <a:r>
              <a:rPr lang="en-US" sz="450" dirty="0"/>
              <a:t>G 8</a:t>
            </a:r>
          </a:p>
          <a:p>
            <a:pPr marL="128588"/>
            <a:r>
              <a:rPr lang="en-US" sz="450" dirty="0"/>
              <a:t>B 100</a:t>
            </a:r>
          </a:p>
        </p:txBody>
      </p:sp>
      <p:sp>
        <p:nvSpPr>
          <p:cNvPr id="28" name="Rectangle 27"/>
          <p:cNvSpPr/>
          <p:nvPr/>
        </p:nvSpPr>
        <p:spPr>
          <a:xfrm>
            <a:off x="9372601" y="1425206"/>
            <a:ext cx="428002"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a:solidFill>
                  <a:schemeClr val="tx2"/>
                </a:solidFill>
              </a:rPr>
              <a:t>Primary</a:t>
            </a:r>
          </a:p>
        </p:txBody>
      </p:sp>
      <p:sp>
        <p:nvSpPr>
          <p:cNvPr id="29" name="Rectangle 28"/>
          <p:cNvSpPr/>
          <p:nvPr/>
        </p:nvSpPr>
        <p:spPr>
          <a:xfrm>
            <a:off x="9372601" y="2304636"/>
            <a:ext cx="633187"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a:solidFill>
                  <a:schemeClr val="tx2"/>
                </a:solidFill>
              </a:rPr>
              <a:t>Infographic</a:t>
            </a:r>
          </a:p>
        </p:txBody>
      </p:sp>
      <p:sp>
        <p:nvSpPr>
          <p:cNvPr id="30" name="Rectangle 29"/>
          <p:cNvSpPr/>
          <p:nvPr/>
        </p:nvSpPr>
        <p:spPr>
          <a:xfrm>
            <a:off x="10265206" y="1425206"/>
            <a:ext cx="565861"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a:solidFill>
                  <a:schemeClr val="tx2"/>
                </a:solidFill>
              </a:rPr>
              <a:t>Secondary</a:t>
            </a:r>
          </a:p>
        </p:txBody>
      </p:sp>
      <p:sp>
        <p:nvSpPr>
          <p:cNvPr id="31" name="Rectangle 30"/>
          <p:cNvSpPr/>
          <p:nvPr/>
        </p:nvSpPr>
        <p:spPr>
          <a:xfrm>
            <a:off x="10265206" y="3711254"/>
            <a:ext cx="446303"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Dark</a:t>
            </a:r>
            <a:br>
              <a:rPr lang="en-US" sz="450" b="1" dirty="0"/>
            </a:br>
            <a:r>
              <a:rPr lang="en-US" sz="450" b="1" dirty="0"/>
              <a:t>Purple</a:t>
            </a:r>
          </a:p>
          <a:p>
            <a:pPr marL="128588"/>
            <a:r>
              <a:rPr lang="en-US" sz="450" dirty="0"/>
              <a:t>R 71</a:t>
            </a:r>
          </a:p>
          <a:p>
            <a:pPr marL="128588"/>
            <a:r>
              <a:rPr lang="en-US" sz="450" dirty="0"/>
              <a:t>G 1</a:t>
            </a:r>
          </a:p>
          <a:p>
            <a:pPr marL="128588"/>
            <a:r>
              <a:rPr lang="en-US" sz="450" dirty="0"/>
              <a:t>B 167</a:t>
            </a:r>
          </a:p>
        </p:txBody>
      </p:sp>
    </p:spTree>
    <p:extLst>
      <p:ext uri="{BB962C8B-B14F-4D97-AF65-F5344CB8AC3E}">
        <p14:creationId xmlns:p14="http://schemas.microsoft.com/office/powerpoint/2010/main" val="1479828602"/>
      </p:ext>
    </p:extLst>
  </p:cSld>
  <p:clrMap bg1="lt1" tx1="dk1" bg2="lt2" tx2="dk2" accent1="accent1" accent2="accent2" accent3="accent3" accent4="accent4" accent5="accent5" accent6="accent6" hlink="hlink" folHlink="folHlink"/>
  <p:sldLayoutIdLst>
    <p:sldLayoutId id="2147483754" r:id="rId1"/>
    <p:sldLayoutId id="2147483755" r:id="rId2"/>
    <p:sldLayoutId id="2147483756" r:id="rId3"/>
    <p:sldLayoutId id="2147483757" r:id="rId4"/>
    <p:sldLayoutId id="2147483758" r:id="rId5"/>
    <p:sldLayoutId id="2147483759" r:id="rId6"/>
    <p:sldLayoutId id="2147483760" r:id="rId7"/>
    <p:sldLayoutId id="2147483761" r:id="rId8"/>
    <p:sldLayoutId id="2147483762" r:id="rId9"/>
    <p:sldLayoutId id="2147483763" r:id="rId10"/>
    <p:sldLayoutId id="2147483764" r:id="rId11"/>
    <p:sldLayoutId id="2147483765" r:id="rId12"/>
    <p:sldLayoutId id="2147483766" r:id="rId13"/>
    <p:sldLayoutId id="2147483767" r:id="rId14"/>
    <p:sldLayoutId id="2147483768" r:id="rId15"/>
    <p:sldLayoutId id="2147483769" r:id="rId16"/>
  </p:sldLayoutIdLst>
  <p:txStyles>
    <p:titleStyle>
      <a:lvl1pPr algn="l" defTabSz="685800" rtl="0" eaLnBrk="1" latinLnBrk="0" hangingPunct="1">
        <a:lnSpc>
          <a:spcPct val="90000"/>
        </a:lnSpc>
        <a:spcBef>
          <a:spcPct val="0"/>
        </a:spcBef>
        <a:buNone/>
        <a:defRPr sz="1950" kern="1200">
          <a:solidFill>
            <a:schemeClr val="tx2"/>
          </a:solidFill>
          <a:latin typeface="+mj-lt"/>
          <a:ea typeface="+mj-ea"/>
          <a:cs typeface="+mj-cs"/>
        </a:defRPr>
      </a:lvl1pPr>
    </p:titleStyle>
    <p:bodyStyle>
      <a:lvl1pPr marL="0" indent="0" algn="l" defTabSz="685800" rtl="0" eaLnBrk="1" latinLnBrk="0" hangingPunct="1">
        <a:lnSpc>
          <a:spcPts val="1650"/>
        </a:lnSpc>
        <a:spcBef>
          <a:spcPts val="0"/>
        </a:spcBef>
        <a:spcAft>
          <a:spcPts val="450"/>
        </a:spcAft>
        <a:buFont typeface="Arial" panose="020B0604020202020204" pitchFamily="34" charset="0"/>
        <a:buNone/>
        <a:defRPr sz="1350" kern="1200">
          <a:solidFill>
            <a:schemeClr val="tx1"/>
          </a:solidFill>
          <a:latin typeface="+mn-lt"/>
          <a:ea typeface="+mn-ea"/>
          <a:cs typeface="+mn-cs"/>
        </a:defRPr>
      </a:lvl1pPr>
      <a:lvl2pPr marL="173831" indent="-171450" algn="l" defTabSz="685800" rtl="0" eaLnBrk="1" latinLnBrk="0" hangingPunct="1">
        <a:lnSpc>
          <a:spcPts val="1350"/>
        </a:lnSpc>
        <a:spcBef>
          <a:spcPts val="0"/>
        </a:spcBef>
        <a:spcAft>
          <a:spcPts val="450"/>
        </a:spcAft>
        <a:buClr>
          <a:schemeClr val="accent1"/>
        </a:buClr>
        <a:buFont typeface="Wingdings" panose="05000000000000000000" pitchFamily="2" charset="2"/>
        <a:buChar char="§"/>
        <a:defRPr sz="1200" kern="1200">
          <a:solidFill>
            <a:schemeClr val="tx1"/>
          </a:solidFill>
          <a:latin typeface="+mn-lt"/>
          <a:ea typeface="+mn-ea"/>
          <a:cs typeface="+mn-cs"/>
        </a:defRPr>
      </a:lvl2pPr>
      <a:lvl3pPr marL="347663" indent="-173831" algn="l" defTabSz="685800" rtl="0" eaLnBrk="1" latinLnBrk="0" hangingPunct="1">
        <a:lnSpc>
          <a:spcPts val="1200"/>
        </a:lnSpc>
        <a:spcBef>
          <a:spcPts val="0"/>
        </a:spcBef>
        <a:spcAft>
          <a:spcPts val="450"/>
        </a:spcAft>
        <a:buClr>
          <a:schemeClr val="accent1"/>
        </a:buClr>
        <a:buFont typeface="Arial" panose="020B0604020202020204" pitchFamily="34" charset="0"/>
        <a:buChar char="•"/>
        <a:defRPr sz="1050" kern="1200">
          <a:solidFill>
            <a:schemeClr val="tx1"/>
          </a:solidFill>
          <a:latin typeface="+mn-lt"/>
          <a:ea typeface="+mn-ea"/>
          <a:cs typeface="+mn-cs"/>
        </a:defRPr>
      </a:lvl3pPr>
      <a:lvl4pPr marL="511969" indent="-164306" algn="l" defTabSz="685800" rtl="0" eaLnBrk="1" latinLnBrk="0" hangingPunct="1">
        <a:lnSpc>
          <a:spcPts val="1050"/>
        </a:lnSpc>
        <a:spcBef>
          <a:spcPts val="0"/>
        </a:spcBef>
        <a:spcAft>
          <a:spcPts val="450"/>
        </a:spcAft>
        <a:buClr>
          <a:schemeClr val="accent1"/>
        </a:buClr>
        <a:buFont typeface="Arial" panose="020B0604020202020204" pitchFamily="34" charset="0"/>
        <a:buChar char="‒"/>
        <a:defRPr sz="9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pt-PT"/>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p15:clr>
            <a:srgbClr val="F26B43"/>
          </p15:clr>
        </p15:guide>
        <p15:guide id="2" pos="257">
          <p15:clr>
            <a:srgbClr val="F26B43"/>
          </p15:clr>
        </p15:guide>
        <p15:guide id="3" pos="7423">
          <p15:clr>
            <a:srgbClr val="F26B43"/>
          </p15:clr>
        </p15:guide>
        <p15:guide id="4" orient="horz" pos="406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8.xml"/></Relationships>
</file>

<file path=ppt/slides/_rels/slide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xml"/><Relationship Id="rId1" Type="http://schemas.openxmlformats.org/officeDocument/2006/relationships/slideLayout" Target="../slideLayouts/slideLayout58.xml"/></Relationships>
</file>

<file path=ppt/slides/_rels/slide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xml"/><Relationship Id="rId1" Type="http://schemas.openxmlformats.org/officeDocument/2006/relationships/slideLayout" Target="../slideLayouts/slideLayout58.xml"/></Relationships>
</file>

<file path=ppt/slides/_rels/slide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xml"/><Relationship Id="rId1" Type="http://schemas.openxmlformats.org/officeDocument/2006/relationships/slideLayout" Target="../slideLayouts/slideLayout58.xml"/></Relationships>
</file>

<file path=ppt/slides/_rels/slide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7.xml"/><Relationship Id="rId1" Type="http://schemas.openxmlformats.org/officeDocument/2006/relationships/slideLayout" Target="../slideLayouts/slideLayout5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ctrTitle"/>
          </p:nvPr>
        </p:nvSpPr>
        <p:spPr>
          <a:xfrm>
            <a:off x="305990" y="2251494"/>
            <a:ext cx="4127987" cy="1181819"/>
          </a:xfrm>
        </p:spPr>
        <p:txBody>
          <a:bodyPr>
            <a:normAutofit/>
          </a:bodyPr>
          <a:lstStyle/>
          <a:p>
            <a:r>
              <a:rPr lang="en-US" sz="4400" b="0" dirty="0" smtClean="0">
                <a:solidFill>
                  <a:srgbClr val="000000"/>
                </a:solidFill>
                <a:latin typeface="Candara" panose="020E0502030303020204" pitchFamily="34" charset="0"/>
                <a:ea typeface="ＭＳ Ｐゴシック" pitchFamily="34" charset="-128"/>
              </a:rPr>
              <a:t>Java Server </a:t>
            </a:r>
            <a:br>
              <a:rPr lang="en-US" sz="4400" b="0" dirty="0" smtClean="0">
                <a:solidFill>
                  <a:srgbClr val="000000"/>
                </a:solidFill>
                <a:latin typeface="Candara" panose="020E0502030303020204" pitchFamily="34" charset="0"/>
                <a:ea typeface="ＭＳ Ｐゴシック" pitchFamily="34" charset="-128"/>
              </a:rPr>
            </a:br>
            <a:r>
              <a:rPr lang="en-US" sz="4400" dirty="0">
                <a:solidFill>
                  <a:srgbClr val="000000"/>
                </a:solidFill>
                <a:latin typeface="Candara" panose="020E0502030303020204" pitchFamily="34" charset="0"/>
                <a:ea typeface="ＭＳ Ｐゴシック" pitchFamily="34" charset="-128"/>
              </a:rPr>
              <a:t/>
            </a:r>
            <a:br>
              <a:rPr lang="en-US" sz="4400" dirty="0">
                <a:solidFill>
                  <a:srgbClr val="000000"/>
                </a:solidFill>
                <a:latin typeface="Candara" panose="020E0502030303020204" pitchFamily="34" charset="0"/>
                <a:ea typeface="ＭＳ Ｐゴシック" pitchFamily="34" charset="-128"/>
              </a:rPr>
            </a:br>
            <a:r>
              <a:rPr lang="en-US" sz="4400" b="0" dirty="0" smtClean="0">
                <a:solidFill>
                  <a:srgbClr val="000000"/>
                </a:solidFill>
                <a:latin typeface="Candara" panose="020E0502030303020204" pitchFamily="34" charset="0"/>
                <a:ea typeface="ＭＳ Ｐゴシック" pitchFamily="34" charset="-128"/>
              </a:rPr>
              <a:t>Pages (JSP)</a:t>
            </a:r>
            <a:endParaRPr lang="en-US" sz="4400" b="0" dirty="0">
              <a:solidFill>
                <a:srgbClr val="000000"/>
              </a:solidFill>
              <a:latin typeface="Candara" panose="020E0502030303020204" pitchFamily="34" charset="0"/>
              <a:ea typeface="ＭＳ Ｐゴシック" pitchFamily="34" charset="-128"/>
            </a:endParaRPr>
          </a:p>
        </p:txBody>
      </p:sp>
      <p:sp>
        <p:nvSpPr>
          <p:cNvPr id="12" name="Subtitle 11"/>
          <p:cNvSpPr>
            <a:spLocks noGrp="1"/>
          </p:cNvSpPr>
          <p:nvPr>
            <p:ph type="subTitle" idx="1"/>
          </p:nvPr>
        </p:nvSpPr>
        <p:spPr>
          <a:xfrm>
            <a:off x="305990" y="3923934"/>
            <a:ext cx="3725949" cy="1223963"/>
          </a:xfrm>
        </p:spPr>
        <p:txBody>
          <a:bodyPr>
            <a:noAutofit/>
          </a:bodyPr>
          <a:lstStyle/>
          <a:p>
            <a:pPr algn="l"/>
            <a:endParaRPr lang="en-US" sz="2400" dirty="0" smtClean="0">
              <a:solidFill>
                <a:srgbClr val="000000"/>
              </a:solidFill>
              <a:latin typeface="+mj-lt"/>
              <a:ea typeface="ＭＳ Ｐゴシック" pitchFamily="34" charset="-128"/>
              <a:cs typeface="+mj-cs"/>
            </a:endParaRPr>
          </a:p>
          <a:p>
            <a:pPr algn="l"/>
            <a:r>
              <a:rPr lang="en-US" sz="2000" dirty="0" smtClean="0">
                <a:solidFill>
                  <a:srgbClr val="000000"/>
                </a:solidFill>
                <a:latin typeface="Candara" panose="020E0502030303020204" pitchFamily="34" charset="0"/>
                <a:ea typeface="ＭＳ Ｐゴシック" pitchFamily="34" charset="-128"/>
                <a:cs typeface="+mj-cs"/>
              </a:rPr>
              <a:t>Lesson 05: </a:t>
            </a:r>
            <a:r>
              <a:rPr lang="en-US" sz="2000" dirty="0">
                <a:solidFill>
                  <a:srgbClr val="000000"/>
                </a:solidFill>
                <a:latin typeface="Candara" panose="020E0502030303020204" pitchFamily="34" charset="0"/>
                <a:ea typeface="ＭＳ Ｐゴシック" pitchFamily="34" charset="-128"/>
                <a:cs typeface="+mj-cs"/>
              </a:rPr>
              <a:t>Writing Java Server </a:t>
            </a:r>
            <a:endParaRPr lang="en-US" sz="2000" dirty="0" smtClean="0">
              <a:solidFill>
                <a:srgbClr val="000000"/>
              </a:solidFill>
              <a:latin typeface="Candara" panose="020E0502030303020204" pitchFamily="34" charset="0"/>
              <a:ea typeface="ＭＳ Ｐゴシック" pitchFamily="34" charset="-128"/>
              <a:cs typeface="+mj-cs"/>
            </a:endParaRPr>
          </a:p>
          <a:p>
            <a:pPr algn="l"/>
            <a:endParaRPr lang="en-US" sz="2000" dirty="0">
              <a:solidFill>
                <a:srgbClr val="000000"/>
              </a:solidFill>
              <a:latin typeface="Candara" panose="020E0502030303020204" pitchFamily="34" charset="0"/>
              <a:ea typeface="ＭＳ Ｐゴシック" pitchFamily="34" charset="-128"/>
              <a:cs typeface="+mj-cs"/>
            </a:endParaRPr>
          </a:p>
          <a:p>
            <a:pPr algn="l"/>
            <a:r>
              <a:rPr lang="en-US" sz="2000" dirty="0" smtClean="0">
                <a:solidFill>
                  <a:srgbClr val="000000"/>
                </a:solidFill>
                <a:latin typeface="Candara" panose="020E0502030303020204" pitchFamily="34" charset="0"/>
                <a:ea typeface="ＭＳ Ｐゴシック" pitchFamily="34" charset="-128"/>
                <a:cs typeface="+mj-cs"/>
              </a:rPr>
              <a:t>Page</a:t>
            </a:r>
            <a:endParaRPr lang="en-US" sz="2000" dirty="0">
              <a:solidFill>
                <a:srgbClr val="000000"/>
              </a:solidFill>
              <a:latin typeface="Candara" panose="020E0502030303020204" pitchFamily="34" charset="0"/>
              <a:ea typeface="ＭＳ Ｐゴシック" pitchFamily="34" charset="-128"/>
              <a:cs typeface="+mj-cs"/>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2000" dirty="0"/>
              <a:t>Review – </a:t>
            </a:r>
            <a:r>
              <a:rPr lang="en-US" sz="2000" dirty="0" smtClean="0"/>
              <a:t>Questions</a:t>
            </a:r>
            <a:endParaRPr lang="en-US" sz="2000" dirty="0"/>
          </a:p>
        </p:txBody>
      </p:sp>
      <p:sp>
        <p:nvSpPr>
          <p:cNvPr id="4" name="Content Placeholder 3"/>
          <p:cNvSpPr>
            <a:spLocks noGrp="1"/>
          </p:cNvSpPr>
          <p:nvPr>
            <p:ph idx="1"/>
          </p:nvPr>
        </p:nvSpPr>
        <p:spPr/>
        <p:txBody>
          <a:bodyPr>
            <a:normAutofit/>
          </a:bodyPr>
          <a:lstStyle/>
          <a:p>
            <a:r>
              <a:rPr lang="en-US" sz="1800" dirty="0"/>
              <a:t>Question 1: A JSP page can consist of HTML,___, and ___ centric tags</a:t>
            </a:r>
            <a:r>
              <a:rPr lang="en-US" sz="1800" dirty="0" smtClean="0"/>
              <a:t>.</a:t>
            </a:r>
          </a:p>
          <a:p>
            <a:pPr marL="0" indent="0">
              <a:buNone/>
            </a:pPr>
            <a:endParaRPr lang="en-US" sz="1800" dirty="0"/>
          </a:p>
          <a:p>
            <a:r>
              <a:rPr lang="en-US" sz="1800" dirty="0"/>
              <a:t>Question 2: JSP pages should be placed under ___  directory of the web application</a:t>
            </a:r>
            <a:r>
              <a:rPr lang="en-US" sz="1800" dirty="0" smtClean="0"/>
              <a:t>.</a:t>
            </a:r>
          </a:p>
          <a:p>
            <a:pPr marL="0" indent="0">
              <a:buNone/>
            </a:pPr>
            <a:endParaRPr lang="en-US" sz="1800"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2000" dirty="0"/>
              <a:t>Lesson </a:t>
            </a:r>
            <a:r>
              <a:rPr lang="en-US" sz="2000" dirty="0" smtClean="0"/>
              <a:t>Objectives</a:t>
            </a:r>
            <a:endParaRPr lang="en-US" sz="2000" dirty="0"/>
          </a:p>
        </p:txBody>
      </p:sp>
      <p:sp>
        <p:nvSpPr>
          <p:cNvPr id="5" name="Content Placeholder 4"/>
          <p:cNvSpPr>
            <a:spLocks noGrp="1"/>
          </p:cNvSpPr>
          <p:nvPr>
            <p:ph idx="1"/>
          </p:nvPr>
        </p:nvSpPr>
        <p:spPr/>
        <p:txBody>
          <a:bodyPr/>
          <a:lstStyle/>
          <a:p>
            <a:r>
              <a:rPr lang="en-US" sz="1800" dirty="0"/>
              <a:t>In this lesson, you will learn:</a:t>
            </a:r>
          </a:p>
          <a:p>
            <a:pPr lvl="1"/>
            <a:r>
              <a:rPr lang="en-US" sz="1600" dirty="0"/>
              <a:t>Developing a </a:t>
            </a:r>
            <a:r>
              <a:rPr lang="en-US" sz="1600" dirty="0" smtClean="0"/>
              <a:t>Simple Java </a:t>
            </a:r>
            <a:r>
              <a:rPr lang="en-US" sz="1600" dirty="0"/>
              <a:t>Server Page</a:t>
            </a:r>
          </a:p>
          <a:p>
            <a:pPr marL="0" indent="0">
              <a:buNone/>
            </a:pPr>
            <a:endParaRPr lang="en-US" sz="1600" dirty="0"/>
          </a:p>
          <a:p>
            <a:endParaRPr lang="en-US" sz="1600"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1200" dirty="0"/>
              <a:t>1</a:t>
            </a:r>
            <a:r>
              <a:rPr lang="en-US" sz="1200" dirty="0" smtClean="0"/>
              <a:t>.1</a:t>
            </a:r>
            <a:r>
              <a:rPr lang="en-US" sz="1200" dirty="0"/>
              <a:t>: Developing </a:t>
            </a:r>
            <a:r>
              <a:rPr lang="en-US" sz="1200" dirty="0" smtClean="0"/>
              <a:t>a Simple Java </a:t>
            </a:r>
            <a:r>
              <a:rPr lang="en-US" sz="1200" dirty="0"/>
              <a:t>Server Page</a:t>
            </a:r>
            <a:r>
              <a:rPr lang="en-US" dirty="0"/>
              <a:t/>
            </a:r>
            <a:br>
              <a:rPr lang="en-US" dirty="0"/>
            </a:br>
            <a:r>
              <a:rPr lang="en-US" sz="2000" dirty="0"/>
              <a:t>Minimum Steps for developing JSP </a:t>
            </a:r>
          </a:p>
        </p:txBody>
      </p:sp>
      <p:sp>
        <p:nvSpPr>
          <p:cNvPr id="4" name="Content Placeholder 3"/>
          <p:cNvSpPr>
            <a:spLocks noGrp="1"/>
          </p:cNvSpPr>
          <p:nvPr>
            <p:ph idx="1"/>
          </p:nvPr>
        </p:nvSpPr>
        <p:spPr/>
        <p:txBody>
          <a:bodyPr/>
          <a:lstStyle/>
          <a:p>
            <a:r>
              <a:rPr lang="en-US" sz="1800" dirty="0"/>
              <a:t>Following steps have to be followed for developing JSP:</a:t>
            </a:r>
          </a:p>
          <a:p>
            <a:pPr lvl="1"/>
            <a:r>
              <a:rPr lang="en-US" sz="1600" dirty="0"/>
              <a:t>Write the JSP file.</a:t>
            </a:r>
          </a:p>
          <a:p>
            <a:pPr lvl="1"/>
            <a:r>
              <a:rPr lang="en-US" sz="1600" dirty="0"/>
              <a:t>Deploy the JSP file and any associated files in the web server.</a:t>
            </a:r>
          </a:p>
          <a:p>
            <a:pPr lvl="1"/>
            <a:r>
              <a:rPr lang="en-US" sz="1600" dirty="0"/>
              <a:t>Invoke the JSP file from the browser.</a:t>
            </a:r>
          </a:p>
          <a:p>
            <a:endParaRPr lang="en-US" sz="1400"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7" name="AutoShape 9"/>
          <p:cNvSpPr>
            <a:spLocks noChangeArrowheads="1"/>
          </p:cNvSpPr>
          <p:nvPr/>
        </p:nvSpPr>
        <p:spPr bwMode="auto">
          <a:xfrm>
            <a:off x="293688" y="1208088"/>
            <a:ext cx="7848600" cy="3810000"/>
          </a:xfrm>
          <a:prstGeom prst="roundRect">
            <a:avLst>
              <a:gd name="adj" fmla="val 16667"/>
            </a:avLst>
          </a:prstGeom>
          <a:noFill/>
          <a:ln w="19050">
            <a:solidFill>
              <a:schemeClr val="tx1"/>
            </a:solidFill>
            <a:round/>
            <a:headEnd/>
            <a:tailEnd/>
          </a:ln>
          <a:effectLst/>
        </p:spPr>
        <p:txBody>
          <a:bodyPr anchor="ctr"/>
          <a:lstStyle/>
          <a:p>
            <a:pPr lvl="1">
              <a:lnSpc>
                <a:spcPct val="135000"/>
              </a:lnSpc>
            </a:pPr>
            <a:r>
              <a:rPr lang="en-US" dirty="0"/>
              <a:t>&lt;html&gt;</a:t>
            </a:r>
            <a:br>
              <a:rPr lang="en-US" dirty="0"/>
            </a:br>
            <a:r>
              <a:rPr lang="en-US" dirty="0"/>
              <a:t>&lt;head&gt;</a:t>
            </a:r>
          </a:p>
          <a:p>
            <a:pPr lvl="1">
              <a:lnSpc>
                <a:spcPct val="135000"/>
              </a:lnSpc>
            </a:pPr>
            <a:r>
              <a:rPr lang="en-US" dirty="0"/>
              <a:t>&lt;title&gt; HTML – only JSP File &lt;/title&gt;</a:t>
            </a:r>
          </a:p>
          <a:p>
            <a:pPr lvl="1">
              <a:lnSpc>
                <a:spcPct val="135000"/>
              </a:lnSpc>
            </a:pPr>
            <a:r>
              <a:rPr lang="en-US" dirty="0"/>
              <a:t>&lt;/head&gt;</a:t>
            </a:r>
          </a:p>
          <a:p>
            <a:pPr lvl="1">
              <a:lnSpc>
                <a:spcPct val="135000"/>
              </a:lnSpc>
            </a:pPr>
            <a:r>
              <a:rPr lang="en-US" dirty="0"/>
              <a:t>&lt;body&gt;</a:t>
            </a:r>
            <a:br>
              <a:rPr lang="en-US" dirty="0"/>
            </a:br>
            <a:r>
              <a:rPr lang="en-US" dirty="0"/>
              <a:t>&lt;h1&gt; Hello World (HTML)&lt;/h1&gt;</a:t>
            </a:r>
          </a:p>
          <a:p>
            <a:pPr lvl="1">
              <a:lnSpc>
                <a:spcPct val="135000"/>
              </a:lnSpc>
            </a:pPr>
            <a:r>
              <a:rPr lang="en-US" dirty="0"/>
              <a:t>&lt;/body&gt;</a:t>
            </a:r>
          </a:p>
          <a:p>
            <a:pPr lvl="1">
              <a:lnSpc>
                <a:spcPct val="135000"/>
              </a:lnSpc>
            </a:pPr>
            <a:r>
              <a:rPr lang="en-US" dirty="0"/>
              <a:t>&lt;/html&gt;</a:t>
            </a:r>
          </a:p>
        </p:txBody>
      </p:sp>
      <p:pic>
        <p:nvPicPr>
          <p:cNvPr id="22532" name="Picture 7" descr="OnlyHTML"/>
          <p:cNvPicPr>
            <a:picLocks noChangeAspect="1" noChangeArrowheads="1"/>
          </p:cNvPicPr>
          <p:nvPr/>
        </p:nvPicPr>
        <p:blipFill>
          <a:blip r:embed="rId3" cstate="print"/>
          <a:srcRect/>
          <a:stretch>
            <a:fillRect/>
          </a:stretch>
        </p:blipFill>
        <p:spPr bwMode="auto">
          <a:xfrm>
            <a:off x="3124200" y="4249056"/>
            <a:ext cx="4389438" cy="1981200"/>
          </a:xfrm>
          <a:prstGeom prst="rect">
            <a:avLst/>
          </a:prstGeom>
          <a:noFill/>
          <a:ln w="9525">
            <a:noFill/>
            <a:miter lim="800000"/>
            <a:headEnd/>
            <a:tailEnd/>
          </a:ln>
        </p:spPr>
      </p:pic>
      <p:sp>
        <p:nvSpPr>
          <p:cNvPr id="3" name="Title 2"/>
          <p:cNvSpPr>
            <a:spLocks noGrp="1"/>
          </p:cNvSpPr>
          <p:nvPr>
            <p:ph type="title"/>
          </p:nvPr>
        </p:nvSpPr>
        <p:spPr/>
        <p:txBody>
          <a:bodyPr/>
          <a:lstStyle/>
          <a:p>
            <a:r>
              <a:rPr lang="en-US" sz="1200" dirty="0"/>
              <a:t>1</a:t>
            </a:r>
            <a:r>
              <a:rPr lang="en-US" sz="1200" dirty="0" smtClean="0"/>
              <a:t>.1</a:t>
            </a:r>
            <a:r>
              <a:rPr lang="en-US" sz="1200" dirty="0"/>
              <a:t>: Developing </a:t>
            </a:r>
            <a:r>
              <a:rPr lang="en-US" sz="1200" dirty="0" smtClean="0"/>
              <a:t>a Simple Java </a:t>
            </a:r>
            <a:r>
              <a:rPr lang="en-US" sz="1200" dirty="0"/>
              <a:t>Server Page</a:t>
            </a:r>
            <a:r>
              <a:rPr lang="en-US" dirty="0"/>
              <a:t/>
            </a:r>
            <a:br>
              <a:rPr lang="en-US" dirty="0"/>
            </a:br>
            <a:r>
              <a:rPr lang="en-US" sz="2000" dirty="0"/>
              <a:t>JSP Example (Only HTML</a:t>
            </a:r>
            <a:r>
              <a:rPr lang="en-US" sz="2000" dirty="0" smtClean="0"/>
              <a:t>)</a:t>
            </a:r>
            <a:endParaRPr lang="en-US" sz="2000"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3" name="AutoShape 7"/>
          <p:cNvSpPr>
            <a:spLocks noChangeArrowheads="1"/>
          </p:cNvSpPr>
          <p:nvPr/>
        </p:nvSpPr>
        <p:spPr bwMode="auto">
          <a:xfrm>
            <a:off x="293688" y="1208087"/>
            <a:ext cx="7848600" cy="4501584"/>
          </a:xfrm>
          <a:prstGeom prst="roundRect">
            <a:avLst>
              <a:gd name="adj" fmla="val 16667"/>
            </a:avLst>
          </a:prstGeom>
          <a:noFill/>
          <a:ln w="19050">
            <a:solidFill>
              <a:schemeClr val="tx1"/>
            </a:solidFill>
            <a:round/>
            <a:headEnd/>
            <a:tailEnd/>
          </a:ln>
          <a:effectLst/>
        </p:spPr>
        <p:txBody>
          <a:bodyPr anchor="ctr"/>
          <a:lstStyle/>
          <a:p>
            <a:pPr lvl="1">
              <a:lnSpc>
                <a:spcPct val="135000"/>
              </a:lnSpc>
            </a:pPr>
            <a:r>
              <a:rPr lang="en-US" dirty="0"/>
              <a:t>&lt;html&gt;</a:t>
            </a:r>
          </a:p>
          <a:p>
            <a:pPr lvl="1">
              <a:lnSpc>
                <a:spcPct val="135000"/>
              </a:lnSpc>
            </a:pPr>
            <a:r>
              <a:rPr lang="en-US" dirty="0"/>
              <a:t>&lt;head&gt; &lt;title&gt;HTML plus Bean JSP File&lt;/title&gt; &lt;/head&gt;</a:t>
            </a:r>
          </a:p>
          <a:p>
            <a:pPr lvl="1">
              <a:lnSpc>
                <a:spcPct val="135000"/>
              </a:lnSpc>
            </a:pPr>
            <a:r>
              <a:rPr lang="en-US" dirty="0"/>
              <a:t>&lt;jsp:useBean id="clock" scope="page“ class=“beans.JspCalendar" type=“beans.JspCalendar" /&gt;</a:t>
            </a:r>
          </a:p>
          <a:p>
            <a:pPr lvl="1">
              <a:lnSpc>
                <a:spcPct val="135000"/>
              </a:lnSpc>
            </a:pPr>
            <a:r>
              <a:rPr lang="en-US" dirty="0"/>
              <a:t>&lt;body&gt;</a:t>
            </a:r>
          </a:p>
          <a:p>
            <a:pPr lvl="1">
              <a:lnSpc>
                <a:spcPct val="135000"/>
              </a:lnSpc>
            </a:pPr>
            <a:r>
              <a:rPr lang="en-US" dirty="0"/>
              <a:t>&lt;h1&gt;Hello World (HTML)&lt;/h1&gt;</a:t>
            </a:r>
          </a:p>
          <a:p>
            <a:pPr lvl="1">
              <a:lnSpc>
                <a:spcPct val="135000"/>
              </a:lnSpc>
            </a:pPr>
            <a:r>
              <a:rPr lang="en-US" dirty="0"/>
              <a:t>&lt;p&gt;Today is: &lt;jsp:getProperty name="clock“ property="date"/&gt;&lt;/p&gt;</a:t>
            </a:r>
          </a:p>
          <a:p>
            <a:pPr lvl="1">
              <a:lnSpc>
                <a:spcPct val="135000"/>
              </a:lnSpc>
            </a:pPr>
            <a:r>
              <a:rPr lang="en-US" dirty="0"/>
              <a:t>&lt;/body&gt;</a:t>
            </a:r>
          </a:p>
          <a:p>
            <a:pPr lvl="1">
              <a:lnSpc>
                <a:spcPct val="135000"/>
              </a:lnSpc>
            </a:pPr>
            <a:r>
              <a:rPr lang="en-US" dirty="0"/>
              <a:t>&lt;/html&gt;</a:t>
            </a:r>
          </a:p>
          <a:p>
            <a:pPr lvl="1" algn="ctr">
              <a:lnSpc>
                <a:spcPct val="135000"/>
              </a:lnSpc>
            </a:pPr>
            <a:endParaRPr lang="en-US" sz="2000" dirty="0"/>
          </a:p>
        </p:txBody>
      </p:sp>
      <p:pic>
        <p:nvPicPr>
          <p:cNvPr id="24580" name="Picture 8" descr="HTML_Component"/>
          <p:cNvPicPr>
            <a:picLocks noChangeAspect="1" noChangeArrowheads="1"/>
          </p:cNvPicPr>
          <p:nvPr/>
        </p:nvPicPr>
        <p:blipFill>
          <a:blip r:embed="rId3" cstate="print"/>
          <a:srcRect/>
          <a:stretch>
            <a:fillRect/>
          </a:stretch>
        </p:blipFill>
        <p:spPr bwMode="auto">
          <a:xfrm>
            <a:off x="4217988" y="4314373"/>
            <a:ext cx="3294063" cy="1890713"/>
          </a:xfrm>
          <a:prstGeom prst="rect">
            <a:avLst/>
          </a:prstGeom>
          <a:noFill/>
          <a:ln w="9525">
            <a:noFill/>
            <a:miter lim="800000"/>
            <a:headEnd/>
            <a:tailEnd/>
          </a:ln>
        </p:spPr>
      </p:pic>
      <p:sp>
        <p:nvSpPr>
          <p:cNvPr id="3" name="Title 2"/>
          <p:cNvSpPr>
            <a:spLocks noGrp="1"/>
          </p:cNvSpPr>
          <p:nvPr>
            <p:ph type="title"/>
          </p:nvPr>
        </p:nvSpPr>
        <p:spPr/>
        <p:txBody>
          <a:bodyPr/>
          <a:lstStyle/>
          <a:p>
            <a:r>
              <a:rPr lang="en-US" sz="1200" dirty="0"/>
              <a:t>1</a:t>
            </a:r>
            <a:r>
              <a:rPr lang="en-US" sz="1200" dirty="0" smtClean="0"/>
              <a:t>.1</a:t>
            </a:r>
            <a:r>
              <a:rPr lang="en-US" sz="1200" dirty="0"/>
              <a:t>: </a:t>
            </a:r>
            <a:r>
              <a:rPr lang="en-US" sz="1200" dirty="0" smtClean="0"/>
              <a:t>Developing a Simple </a:t>
            </a:r>
            <a:r>
              <a:rPr lang="en-US" sz="1200" dirty="0"/>
              <a:t>Java Server Page</a:t>
            </a:r>
            <a:r>
              <a:rPr lang="en-US" dirty="0"/>
              <a:t/>
            </a:r>
            <a:br>
              <a:rPr lang="en-US" dirty="0"/>
            </a:br>
            <a:r>
              <a:rPr lang="en-US" sz="2000" dirty="0"/>
              <a:t>JSP Example (</a:t>
            </a:r>
            <a:r>
              <a:rPr lang="en-US" sz="2000" dirty="0" err="1"/>
              <a:t>HTML+component-centric</a:t>
            </a:r>
            <a:r>
              <a:rPr lang="en-US" sz="2000" dirty="0"/>
              <a:t> tags</a:t>
            </a:r>
            <a:r>
              <a:rPr lang="en-US" sz="2000" dirty="0" smtClean="0"/>
              <a:t>)</a:t>
            </a:r>
            <a:endParaRPr lang="en-US" sz="2000"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30" name="AutoShape 6"/>
          <p:cNvSpPr>
            <a:spLocks noChangeArrowheads="1"/>
          </p:cNvSpPr>
          <p:nvPr/>
        </p:nvSpPr>
        <p:spPr bwMode="auto">
          <a:xfrm>
            <a:off x="381000" y="1219200"/>
            <a:ext cx="7848600" cy="4383314"/>
          </a:xfrm>
          <a:prstGeom prst="roundRect">
            <a:avLst>
              <a:gd name="adj" fmla="val 16667"/>
            </a:avLst>
          </a:prstGeom>
          <a:noFill/>
          <a:ln w="19050">
            <a:solidFill>
              <a:schemeClr val="tx1"/>
            </a:solidFill>
            <a:round/>
            <a:headEnd/>
            <a:tailEnd/>
          </a:ln>
          <a:effectLst/>
        </p:spPr>
        <p:txBody>
          <a:bodyPr anchor="ctr"/>
          <a:lstStyle/>
          <a:p>
            <a:pPr lvl="1">
              <a:lnSpc>
                <a:spcPct val="135000"/>
              </a:lnSpc>
            </a:pPr>
            <a:r>
              <a:rPr lang="en-US" dirty="0">
                <a:latin typeface="+mj-lt"/>
              </a:rPr>
              <a:t>&lt;html&gt;</a:t>
            </a:r>
          </a:p>
          <a:p>
            <a:pPr lvl="1">
              <a:lnSpc>
                <a:spcPct val="135000"/>
              </a:lnSpc>
            </a:pPr>
            <a:r>
              <a:rPr lang="en-US" dirty="0">
                <a:latin typeface="+mj-lt"/>
              </a:rPr>
              <a:t>&lt;head&gt;</a:t>
            </a:r>
          </a:p>
          <a:p>
            <a:pPr lvl="1">
              <a:lnSpc>
                <a:spcPct val="135000"/>
              </a:lnSpc>
            </a:pPr>
            <a:r>
              <a:rPr lang="en-US" dirty="0">
                <a:latin typeface="+mj-lt"/>
              </a:rPr>
              <a:t>&lt;title&gt;HTML and scriptlet JSP File&lt;/title&gt;</a:t>
            </a:r>
          </a:p>
          <a:p>
            <a:pPr lvl="1">
              <a:lnSpc>
                <a:spcPct val="135000"/>
              </a:lnSpc>
            </a:pPr>
            <a:r>
              <a:rPr lang="en-US" dirty="0">
                <a:latin typeface="+mj-lt"/>
              </a:rPr>
              <a:t>&lt;/head&gt;</a:t>
            </a:r>
          </a:p>
          <a:p>
            <a:pPr lvl="1">
              <a:lnSpc>
                <a:spcPct val="135000"/>
              </a:lnSpc>
            </a:pPr>
            <a:r>
              <a:rPr lang="en-US" dirty="0">
                <a:latin typeface="+mj-lt"/>
              </a:rPr>
              <a:t>&lt;body&gt;</a:t>
            </a:r>
          </a:p>
          <a:p>
            <a:pPr lvl="1">
              <a:lnSpc>
                <a:spcPct val="135000"/>
              </a:lnSpc>
            </a:pPr>
            <a:r>
              <a:rPr lang="en-US" dirty="0">
                <a:latin typeface="+mj-lt"/>
              </a:rPr>
              <a:t>&lt;h1&gt;Hello World ! </a:t>
            </a:r>
          </a:p>
          <a:p>
            <a:pPr lvl="1">
              <a:lnSpc>
                <a:spcPct val="135000"/>
              </a:lnSpc>
            </a:pPr>
            <a:r>
              <a:rPr lang="en-US" dirty="0">
                <a:latin typeface="+mj-lt"/>
              </a:rPr>
              <a:t>&lt;p&gt; &lt;% out.println (“The time now is : “ + new java.util.Date() ); %&gt;</a:t>
            </a:r>
          </a:p>
          <a:p>
            <a:pPr lvl="1">
              <a:lnSpc>
                <a:spcPct val="135000"/>
              </a:lnSpc>
            </a:pPr>
            <a:r>
              <a:rPr lang="en-US" dirty="0">
                <a:latin typeface="+mj-lt"/>
              </a:rPr>
              <a:t>&lt;/h1&gt;</a:t>
            </a:r>
          </a:p>
          <a:p>
            <a:pPr lvl="1">
              <a:lnSpc>
                <a:spcPct val="135000"/>
              </a:lnSpc>
            </a:pPr>
            <a:r>
              <a:rPr lang="en-US" dirty="0">
                <a:latin typeface="+mj-lt"/>
              </a:rPr>
              <a:t>&lt;/body&gt;</a:t>
            </a:r>
          </a:p>
          <a:p>
            <a:pPr lvl="1">
              <a:lnSpc>
                <a:spcPct val="135000"/>
              </a:lnSpc>
            </a:pPr>
            <a:r>
              <a:rPr lang="en-US" dirty="0">
                <a:latin typeface="+mj-lt"/>
              </a:rPr>
              <a:t>&lt;/html&gt;</a:t>
            </a:r>
          </a:p>
        </p:txBody>
      </p:sp>
      <p:pic>
        <p:nvPicPr>
          <p:cNvPr id="26628" name="Picture 5" descr="HTML_Scriptlet"/>
          <p:cNvPicPr>
            <a:picLocks noChangeAspect="1" noChangeArrowheads="1"/>
          </p:cNvPicPr>
          <p:nvPr/>
        </p:nvPicPr>
        <p:blipFill>
          <a:blip r:embed="rId3" cstate="print"/>
          <a:srcRect/>
          <a:stretch>
            <a:fillRect/>
          </a:stretch>
        </p:blipFill>
        <p:spPr bwMode="auto">
          <a:xfrm>
            <a:off x="2467428" y="4165596"/>
            <a:ext cx="5410200" cy="2028825"/>
          </a:xfrm>
          <a:prstGeom prst="rect">
            <a:avLst/>
          </a:prstGeom>
          <a:noFill/>
          <a:ln w="9525">
            <a:noFill/>
            <a:miter lim="800000"/>
            <a:headEnd/>
            <a:tailEnd/>
          </a:ln>
        </p:spPr>
      </p:pic>
      <p:sp>
        <p:nvSpPr>
          <p:cNvPr id="3" name="Title 2"/>
          <p:cNvSpPr>
            <a:spLocks noGrp="1"/>
          </p:cNvSpPr>
          <p:nvPr>
            <p:ph type="title"/>
          </p:nvPr>
        </p:nvSpPr>
        <p:spPr/>
        <p:txBody>
          <a:bodyPr/>
          <a:lstStyle/>
          <a:p>
            <a:r>
              <a:rPr lang="en-US" sz="1200" dirty="0"/>
              <a:t>1</a:t>
            </a:r>
            <a:r>
              <a:rPr lang="en-US" sz="1200" dirty="0" smtClean="0"/>
              <a:t>.1</a:t>
            </a:r>
            <a:r>
              <a:rPr lang="en-US" sz="1200" dirty="0"/>
              <a:t>: </a:t>
            </a:r>
            <a:r>
              <a:rPr lang="en-US" sz="1200" dirty="0" smtClean="0"/>
              <a:t>Developing a Simple </a:t>
            </a:r>
            <a:r>
              <a:rPr lang="en-US" sz="1200" dirty="0"/>
              <a:t>Java Server Page</a:t>
            </a:r>
            <a:r>
              <a:rPr lang="en-US" dirty="0"/>
              <a:t/>
            </a:r>
            <a:br>
              <a:rPr lang="en-US" dirty="0"/>
            </a:br>
            <a:r>
              <a:rPr lang="en-US" sz="2000" dirty="0"/>
              <a:t>JSP Example (HTML + script-centric tags</a:t>
            </a:r>
            <a:r>
              <a:rPr lang="en-US" sz="2000" dirty="0" smtClean="0"/>
              <a:t>)</a:t>
            </a:r>
            <a:endParaRPr lang="en-US" sz="2000"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9" name="AutoShape 7"/>
          <p:cNvSpPr>
            <a:spLocks noChangeArrowheads="1"/>
          </p:cNvSpPr>
          <p:nvPr/>
        </p:nvSpPr>
        <p:spPr bwMode="auto">
          <a:xfrm>
            <a:off x="305991" y="1163562"/>
            <a:ext cx="8610600" cy="5181729"/>
          </a:xfrm>
          <a:prstGeom prst="roundRect">
            <a:avLst>
              <a:gd name="adj" fmla="val 16667"/>
            </a:avLst>
          </a:prstGeom>
          <a:noFill/>
          <a:ln w="19050">
            <a:solidFill>
              <a:schemeClr val="tx1"/>
            </a:solidFill>
            <a:round/>
            <a:headEnd/>
            <a:tailEnd/>
          </a:ln>
          <a:effectLst/>
        </p:spPr>
        <p:txBody>
          <a:bodyPr anchor="ctr"/>
          <a:lstStyle/>
          <a:p>
            <a:pPr lvl="1">
              <a:lnSpc>
                <a:spcPct val="135000"/>
              </a:lnSpc>
            </a:pPr>
            <a:r>
              <a:rPr lang="en-US" dirty="0">
                <a:latin typeface="+mj-lt"/>
              </a:rPr>
              <a:t>&lt;html&gt;</a:t>
            </a:r>
          </a:p>
          <a:p>
            <a:pPr lvl="1">
              <a:lnSpc>
                <a:spcPct val="135000"/>
              </a:lnSpc>
            </a:pPr>
            <a:r>
              <a:rPr lang="en-US" dirty="0">
                <a:latin typeface="+mj-lt"/>
              </a:rPr>
              <a:t>&lt;head&gt; &lt;title&gt; HTML and Bean and scriptlet JSP File &lt;/title&gt;&lt;/head&gt;</a:t>
            </a:r>
          </a:p>
          <a:p>
            <a:pPr lvl="1">
              <a:lnSpc>
                <a:spcPct val="135000"/>
              </a:lnSpc>
            </a:pPr>
            <a:r>
              <a:rPr lang="en-US" dirty="0">
                <a:latin typeface="+mj-lt"/>
              </a:rPr>
              <a:t>&lt;jsp:useBean id="clock" scope="page" class="beans.JspCalendar" /&gt;</a:t>
            </a:r>
          </a:p>
          <a:p>
            <a:pPr lvl="1">
              <a:lnSpc>
                <a:spcPct val="135000"/>
              </a:lnSpc>
            </a:pPr>
            <a:r>
              <a:rPr lang="en-US" dirty="0">
                <a:latin typeface="+mj-lt"/>
              </a:rPr>
              <a:t>&lt;body&gt;</a:t>
            </a:r>
          </a:p>
          <a:p>
            <a:pPr lvl="1">
              <a:lnSpc>
                <a:spcPct val="135000"/>
              </a:lnSpc>
            </a:pPr>
            <a:r>
              <a:rPr lang="en-US" dirty="0">
                <a:latin typeface="+mj-lt"/>
              </a:rPr>
              <a:t>&lt;h1&gt; &lt;%  if (request.getParameter ("name") == null) {</a:t>
            </a:r>
          </a:p>
          <a:p>
            <a:pPr lvl="1">
              <a:lnSpc>
                <a:spcPct val="135000"/>
              </a:lnSpc>
            </a:pPr>
            <a:r>
              <a:rPr lang="en-US" dirty="0">
                <a:latin typeface="+mj-lt"/>
              </a:rPr>
              <a:t>           out.println ("Hello World");} else { </a:t>
            </a:r>
            <a:br>
              <a:rPr lang="en-US" dirty="0">
                <a:latin typeface="+mj-lt"/>
              </a:rPr>
            </a:br>
            <a:r>
              <a:rPr lang="en-US" dirty="0">
                <a:latin typeface="+mj-lt"/>
              </a:rPr>
              <a:t>           out.println ("Hello " + request.getParameter("name")); } %&gt; &lt;/h1&gt;</a:t>
            </a:r>
          </a:p>
          <a:p>
            <a:pPr lvl="1">
              <a:lnSpc>
                <a:spcPct val="135000"/>
              </a:lnSpc>
            </a:pPr>
            <a:r>
              <a:rPr lang="en-US" dirty="0">
                <a:latin typeface="+mj-lt"/>
              </a:rPr>
              <a:t>&lt;p&gt;Today is: &lt;jsp:getProperty name="clock" property="date"/&gt; &lt;/p&gt;</a:t>
            </a:r>
          </a:p>
          <a:p>
            <a:pPr lvl="1">
              <a:lnSpc>
                <a:spcPct val="135000"/>
              </a:lnSpc>
            </a:pPr>
            <a:r>
              <a:rPr lang="en-US" dirty="0">
                <a:latin typeface="+mj-lt"/>
              </a:rPr>
              <a:t>&lt;/body&gt;</a:t>
            </a:r>
          </a:p>
          <a:p>
            <a:pPr lvl="1">
              <a:lnSpc>
                <a:spcPct val="135000"/>
              </a:lnSpc>
            </a:pPr>
            <a:r>
              <a:rPr lang="en-US" dirty="0">
                <a:latin typeface="+mj-lt"/>
              </a:rPr>
              <a:t>&lt;/html&gt;</a:t>
            </a:r>
          </a:p>
        </p:txBody>
      </p:sp>
      <p:pic>
        <p:nvPicPr>
          <p:cNvPr id="28676" name="Picture 5" descr="HTML_component_scriptlet"/>
          <p:cNvPicPr>
            <a:picLocks noChangeAspect="1" noChangeArrowheads="1"/>
          </p:cNvPicPr>
          <p:nvPr/>
        </p:nvPicPr>
        <p:blipFill>
          <a:blip r:embed="rId3" cstate="print"/>
          <a:srcRect/>
          <a:stretch>
            <a:fillRect/>
          </a:stretch>
        </p:blipFill>
        <p:spPr bwMode="auto">
          <a:xfrm>
            <a:off x="4129306" y="4546653"/>
            <a:ext cx="3810000" cy="1798638"/>
          </a:xfrm>
          <a:prstGeom prst="rect">
            <a:avLst/>
          </a:prstGeom>
          <a:noFill/>
          <a:ln w="9525">
            <a:noFill/>
            <a:miter lim="800000"/>
            <a:headEnd/>
            <a:tailEnd/>
          </a:ln>
        </p:spPr>
      </p:pic>
      <p:sp>
        <p:nvSpPr>
          <p:cNvPr id="2" name="Title 1"/>
          <p:cNvSpPr>
            <a:spLocks noGrp="1"/>
          </p:cNvSpPr>
          <p:nvPr>
            <p:ph type="title"/>
          </p:nvPr>
        </p:nvSpPr>
        <p:spPr/>
        <p:txBody>
          <a:bodyPr/>
          <a:lstStyle/>
          <a:p>
            <a:r>
              <a:rPr lang="en-US" sz="1200" dirty="0"/>
              <a:t>1</a:t>
            </a:r>
            <a:r>
              <a:rPr lang="en-US" sz="1200" dirty="0" smtClean="0"/>
              <a:t>.1</a:t>
            </a:r>
            <a:r>
              <a:rPr lang="en-US" sz="1200" dirty="0"/>
              <a:t>: Developing </a:t>
            </a:r>
            <a:r>
              <a:rPr lang="en-US" sz="1200" dirty="0" smtClean="0"/>
              <a:t> a Simple Java </a:t>
            </a:r>
            <a:r>
              <a:rPr lang="en-US" sz="1200" dirty="0"/>
              <a:t>Server Page</a:t>
            </a:r>
            <a:r>
              <a:rPr lang="en-US" dirty="0"/>
              <a:t/>
            </a:r>
            <a:br>
              <a:rPr lang="en-US" dirty="0"/>
            </a:br>
            <a:r>
              <a:rPr lang="en-US" sz="2000" dirty="0"/>
              <a:t>JSP Example (ALL tags</a:t>
            </a:r>
            <a:r>
              <a:rPr lang="en-US" sz="2000" dirty="0" smtClean="0"/>
              <a:t>)</a:t>
            </a:r>
            <a:endParaRPr lang="en-US" sz="2000"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p:txBody>
          <a:bodyPr>
            <a:normAutofit/>
          </a:bodyPr>
          <a:lstStyle/>
          <a:p>
            <a:r>
              <a:rPr lang="en-US" sz="2000" dirty="0"/>
              <a:t>Demo: Developing and Executing Simple </a:t>
            </a:r>
            <a:r>
              <a:rPr lang="en-US" sz="2000" dirty="0" smtClean="0"/>
              <a:t>JSPs</a:t>
            </a:r>
            <a:endParaRPr lang="en-US" sz="2000" dirty="0"/>
          </a:p>
        </p:txBody>
      </p:sp>
      <p:sp>
        <p:nvSpPr>
          <p:cNvPr id="15" name="Content Placeholder 14"/>
          <p:cNvSpPr>
            <a:spLocks noGrp="1"/>
          </p:cNvSpPr>
          <p:nvPr>
            <p:ph idx="1"/>
          </p:nvPr>
        </p:nvSpPr>
        <p:spPr/>
        <p:txBody>
          <a:bodyPr/>
          <a:lstStyle/>
          <a:p>
            <a:r>
              <a:rPr lang="en-US" sz="1800" dirty="0"/>
              <a:t>Demo on:</a:t>
            </a:r>
          </a:p>
          <a:p>
            <a:pPr lvl="1"/>
            <a:r>
              <a:rPr lang="en-US" sz="1600" dirty="0" err="1"/>
              <a:t>onlyHtml.jsp</a:t>
            </a:r>
            <a:endParaRPr lang="en-US" sz="1600" dirty="0"/>
          </a:p>
          <a:p>
            <a:pPr lvl="1"/>
            <a:r>
              <a:rPr lang="en-US" sz="1600" dirty="0" err="1"/>
              <a:t>onlyJsp.jsp</a:t>
            </a:r>
            <a:endParaRPr lang="en-US" sz="1600" dirty="0"/>
          </a:p>
          <a:p>
            <a:pPr lvl="1"/>
            <a:r>
              <a:rPr lang="en-US" sz="1600" dirty="0" err="1"/>
              <a:t>jspWithHtml.jsp</a:t>
            </a:r>
            <a:endParaRPr lang="en-US" sz="1600" dirty="0"/>
          </a:p>
          <a:p>
            <a:pPr lvl="1"/>
            <a:r>
              <a:rPr lang="en-US" sz="1600" dirty="0" err="1"/>
              <a:t>serverdate.jsp</a:t>
            </a:r>
            <a:endParaRPr lang="en-US" sz="1600" dirty="0"/>
          </a:p>
          <a:p>
            <a:pPr lvl="1"/>
            <a:r>
              <a:rPr lang="en-US" sz="1600" dirty="0"/>
              <a:t>javaCode1.jsp</a:t>
            </a:r>
          </a:p>
          <a:p>
            <a:pPr lvl="1"/>
            <a:r>
              <a:rPr lang="en-US" sz="1600" dirty="0"/>
              <a:t>javaCode2.jsp</a:t>
            </a:r>
          </a:p>
          <a:p>
            <a:endParaRPr lang="en-US" sz="1600" dirty="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2000" dirty="0" smtClean="0"/>
              <a:t>Summary</a:t>
            </a:r>
            <a:endParaRPr lang="en-US" sz="2000" dirty="0"/>
          </a:p>
        </p:txBody>
      </p:sp>
      <p:sp>
        <p:nvSpPr>
          <p:cNvPr id="4" name="Content Placeholder 3"/>
          <p:cNvSpPr>
            <a:spLocks noGrp="1"/>
          </p:cNvSpPr>
          <p:nvPr>
            <p:ph idx="1"/>
          </p:nvPr>
        </p:nvSpPr>
        <p:spPr/>
        <p:txBody>
          <a:bodyPr/>
          <a:lstStyle/>
          <a:p>
            <a:r>
              <a:rPr lang="en-US" sz="1800" dirty="0"/>
              <a:t>In this lesson, you have learnt:</a:t>
            </a:r>
          </a:p>
          <a:p>
            <a:pPr lvl="1"/>
            <a:r>
              <a:rPr lang="en-US" sz="1600" dirty="0"/>
              <a:t>Developing a Java Server Page</a:t>
            </a:r>
          </a:p>
          <a:p>
            <a:endParaRPr lang="en-US" dirty="0"/>
          </a:p>
        </p:txBody>
      </p:sp>
    </p:spTree>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pwYnDl6hGIEiK2JQntAZnxg"/>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heme/theme1.xml><?xml version="1.0" encoding="utf-8"?>
<a:theme xmlns:a="http://schemas.openxmlformats.org/drawingml/2006/main" name="2_Corporate Presentation Template (4x3 - Normal)">
  <a:themeElements>
    <a:clrScheme name="Capgemini">
      <a:dk1>
        <a:srgbClr val="00264A"/>
      </a:dk1>
      <a:lt1>
        <a:sysClr val="window" lastClr="FFFFFF"/>
      </a:lt1>
      <a:dk2>
        <a:srgbClr val="9F958F"/>
      </a:dk2>
      <a:lt2>
        <a:srgbClr val="909090"/>
      </a:lt2>
      <a:accent1>
        <a:srgbClr val="F9BE01"/>
      </a:accent1>
      <a:accent2>
        <a:srgbClr val="ED771A"/>
      </a:accent2>
      <a:accent3>
        <a:srgbClr val="B70132"/>
      </a:accent3>
      <a:accent4>
        <a:srgbClr val="691E7C"/>
      </a:accent4>
      <a:accent5>
        <a:srgbClr val="0098CC"/>
      </a:accent5>
      <a:accent6>
        <a:srgbClr val="BDBD00"/>
      </a:accent6>
      <a:hlink>
        <a:srgbClr val="7DAFA5"/>
      </a:hlink>
      <a:folHlink>
        <a:srgbClr val="BA0065"/>
      </a:folHlink>
    </a:clrScheme>
    <a:fontScheme name="Capgemini">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2.xml><?xml version="1.0" encoding="utf-8"?>
<a:theme xmlns:a="http://schemas.openxmlformats.org/drawingml/2006/main" name="Capgemini 2017_Cover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_NEW template_CG" id="{503C1DEE-B8E4-4B69-9D97-BBA729C1B7C8}" vid="{22E8C0FC-19AA-49B3-8B48-D5D7B28791A3}"/>
    </a:ext>
  </a:extLst>
</a:theme>
</file>

<file path=ppt/theme/theme3.xml><?xml version="1.0" encoding="utf-8"?>
<a:theme xmlns:a="http://schemas.openxmlformats.org/drawingml/2006/main" name="Section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_NEW template_CG" id="{503C1DEE-B8E4-4B69-9D97-BBA729C1B7C8}" vid="{D402EEFE-15E7-483D-8A8B-C0D1F6FA0BF2}"/>
    </a:ext>
  </a:extLst>
</a:theme>
</file>

<file path=ppt/theme/theme4.xml><?xml version="1.0" encoding="utf-8"?>
<a:theme xmlns:a="http://schemas.openxmlformats.org/drawingml/2006/main" name="Content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_NEW template_CG" id="{503C1DEE-B8E4-4B69-9D97-BBA729C1B7C8}" vid="{D62C5B02-DB0C-41FB-BDEB-B0054E93272C}"/>
    </a:ext>
  </a:extLst>
</a:theme>
</file>

<file path=ppt/theme/theme5.xml><?xml version="1.0" encoding="utf-8"?>
<a:theme xmlns:a="http://schemas.openxmlformats.org/drawingml/2006/main" name="Content and Image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_NEW template_CG" id="{503C1DEE-B8E4-4B69-9D97-BBA729C1B7C8}" vid="{D859A5F2-C739-41AA-9514-D41AE2EC2FA5}"/>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Category xmlns="f9b258c7-9c72-463b-80f6-91d061ebb25d">Module Artifact</Category>
    <Material_x0020_Type xmlns="f9b258c7-9c72-463b-80f6-91d061ebb25d">Demos</Material_x0020_Type>
    <_Version xmlns="http://schemas.microsoft.com/sharepoint/v3/fields" xsi:nil="true"/>
    <_DCDateModified xmlns="http://schemas.microsoft.com/sharepoint/v3/fields" xsi:nil="true"/>
    <Level xmlns="f9b258c7-9c72-463b-80f6-91d061ebb25d">L1</Level>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A0AE62D972F90F4BABD1137CCFB20CA1" ma:contentTypeVersion="6" ma:contentTypeDescription="Create a new document." ma:contentTypeScope="" ma:versionID="2bbef86511ba2588bc91d47363499510">
  <xsd:schema xmlns:xsd="http://www.w3.org/2001/XMLSchema" xmlns:xs="http://www.w3.org/2001/XMLSchema" xmlns:p="http://schemas.microsoft.com/office/2006/metadata/properties" xmlns:ns1="f9b258c7-9c72-463b-80f6-91d061ebb25d" xmlns:ns3="http://schemas.microsoft.com/sharepoint/v3/fields" targetNamespace="http://schemas.microsoft.com/office/2006/metadata/properties" ma:root="true" ma:fieldsID="eb827f4a88cabd8c5609f4e55a7167a7" ns1:_="" ns3:_="">
    <xsd:import namespace="f9b258c7-9c72-463b-80f6-91d061ebb25d"/>
    <xsd:import namespace="http://schemas.microsoft.com/sharepoint/v3/fields"/>
    <xsd:element name="properties">
      <xsd:complexType>
        <xsd:sequence>
          <xsd:element name="documentManagement">
            <xsd:complexType>
              <xsd:all>
                <xsd:element ref="ns1:Level"/>
                <xsd:element ref="ns1:Category"/>
                <xsd:element ref="ns1:Material_x0020_Type"/>
                <xsd:element ref="ns3:_DCDateModified" minOccurs="0"/>
                <xsd:element ref="ns3: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9b258c7-9c72-463b-80f6-91d061ebb25d" elementFormDefault="qualified">
    <xsd:import namespace="http://schemas.microsoft.com/office/2006/documentManagement/types"/>
    <xsd:import namespace="http://schemas.microsoft.com/office/infopath/2007/PartnerControls"/>
    <xsd:element name="Level" ma:index="0" ma:displayName="Level" ma:format="Dropdown" ma:internalName="Level">
      <xsd:simpleType>
        <xsd:restriction base="dms:Choice">
          <xsd:enumeration value="L1"/>
          <xsd:enumeration value="L2"/>
          <xsd:enumeration value="L3"/>
          <xsd:enumeration value="L4"/>
          <xsd:enumeration value="Common"/>
        </xsd:restriction>
      </xsd:simpleType>
    </xsd:element>
    <xsd:element name="Category" ma:index="1" ma:displayName="Category" ma:default="Module Artifact" ma:format="Dropdown" ma:internalName="Category">
      <xsd:simpleType>
        <xsd:restriction base="dms:Choice">
          <xsd:enumeration value="Module Artifact"/>
          <xsd:enumeration value="Assessment Component"/>
        </xsd:restriction>
      </xsd:simpleType>
    </xsd:element>
    <xsd:element name="Material_x0020_Type" ma:index="2" ma:displayName="Material Type" ma:default="Class book" ma:format="Dropdown" ma:internalName="Material_x0020_Type">
      <xsd:simpleType>
        <xsd:restriction base="dms:Choice">
          <xsd:enumeration value="Demos"/>
          <xsd:enumeration value="Extra Example"/>
          <xsd:enumeration value="Extra Material"/>
          <xsd:enumeration value="Suggestions"/>
          <xsd:enumeration value="General"/>
          <xsd:enumeration value="Module Test Practical"/>
          <xsd:enumeration value="Module Test Theory"/>
          <xsd:enumeration value="Quiz"/>
          <xsd:enumeration value="Class book"/>
          <xsd:enumeration value="Lab book"/>
          <xsd:enumeration value="Recordings"/>
        </xsd:restriction>
      </xsd:simple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DCDateModified" ma:index="5" nillable="true" ma:displayName="Date Modified" ma:description="The date on which this resource was last modified" ma:format="DateTime" ma:internalName="_DCDateModified">
      <xsd:simpleType>
        <xsd:restriction base="dms:DateTime"/>
      </xsd:simpleType>
    </xsd:element>
    <xsd:element name="_Version" ma:index="6"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9" ma:displayName="Content Type"/>
        <xsd:element ref="dc:title" minOccurs="0" maxOccurs="1" ma:index="3"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C1830C8-F522-4AF4-83DD-915E4EE23EB4}"/>
</file>

<file path=customXml/itemProps2.xml><?xml version="1.0" encoding="utf-8"?>
<ds:datastoreItem xmlns:ds="http://schemas.openxmlformats.org/officeDocument/2006/customXml" ds:itemID="{1B673CDC-8BE6-4391-ABD9-A817C61AB8C9}"/>
</file>

<file path=customXml/itemProps3.xml><?xml version="1.0" encoding="utf-8"?>
<ds:datastoreItem xmlns:ds="http://schemas.openxmlformats.org/officeDocument/2006/customXml" ds:itemID="{0235B0D3-E9F0-4005-A4D4-0FB6FD4267FD}"/>
</file>

<file path=docProps/app.xml><?xml version="1.0" encoding="utf-8"?>
<Properties xmlns="http://schemas.openxmlformats.org/officeDocument/2006/extended-properties" xmlns:vt="http://schemas.openxmlformats.org/officeDocument/2006/docPropsVTypes">
  <Template/>
  <TotalTime>4894</TotalTime>
  <Words>977</Words>
  <Application>Microsoft Office PowerPoint</Application>
  <PresentationFormat>On-screen Show (4:3)</PresentationFormat>
  <Paragraphs>111</Paragraphs>
  <Slides>10</Slides>
  <Notes>10</Notes>
  <HiddenSlides>0</HiddenSlides>
  <MMClips>0</MMClips>
  <ScaleCrop>false</ScaleCrop>
  <HeadingPairs>
    <vt:vector size="8" baseType="variant">
      <vt:variant>
        <vt:lpstr>Fonts Used</vt:lpstr>
      </vt:variant>
      <vt:variant>
        <vt:i4>8</vt:i4>
      </vt:variant>
      <vt:variant>
        <vt:lpstr>Theme</vt:lpstr>
      </vt:variant>
      <vt:variant>
        <vt:i4>5</vt:i4>
      </vt:variant>
      <vt:variant>
        <vt:lpstr>Embedded OLE Servers</vt:lpstr>
      </vt:variant>
      <vt:variant>
        <vt:i4>1</vt:i4>
      </vt:variant>
      <vt:variant>
        <vt:lpstr>Slide Titles</vt:lpstr>
      </vt:variant>
      <vt:variant>
        <vt:i4>10</vt:i4>
      </vt:variant>
    </vt:vector>
  </HeadingPairs>
  <TitlesOfParts>
    <vt:vector size="24" baseType="lpstr">
      <vt:lpstr>Calibri</vt:lpstr>
      <vt:lpstr>ＭＳ Ｐゴシック</vt:lpstr>
      <vt:lpstr>Georgia</vt:lpstr>
      <vt:lpstr>Verdana</vt:lpstr>
      <vt:lpstr>Candara</vt:lpstr>
      <vt:lpstr>Arial</vt:lpstr>
      <vt:lpstr>Wingdings</vt:lpstr>
      <vt:lpstr>Helvetica Light</vt:lpstr>
      <vt:lpstr>2_Corporate Presentation Template (4x3 - Normal)</vt:lpstr>
      <vt:lpstr>Capgemini 2017_Cover slides</vt:lpstr>
      <vt:lpstr>Section slides</vt:lpstr>
      <vt:lpstr>Content Layouts</vt:lpstr>
      <vt:lpstr>Content and Image Layouts</vt:lpstr>
      <vt:lpstr>think-cell Slide</vt:lpstr>
      <vt:lpstr>Java Server   Pages (JSP)</vt:lpstr>
      <vt:lpstr>Lesson Objectives</vt:lpstr>
      <vt:lpstr>1.1: Developing a Simple Java Server Page Minimum Steps for developing JSP </vt:lpstr>
      <vt:lpstr>1.1: Developing a Simple Java Server Page JSP Example (Only HTML)</vt:lpstr>
      <vt:lpstr>1.1: Developing a Simple Java Server Page JSP Example (HTML+component-centric tags)</vt:lpstr>
      <vt:lpstr>1.1: Developing a Simple Java Server Page JSP Example (HTML + script-centric tags)</vt:lpstr>
      <vt:lpstr>1.1: Developing  a Simple Java Server Page JSP Example (ALL tags)</vt:lpstr>
      <vt:lpstr>Demo: Developing and Executing Simple JSPs</vt:lpstr>
      <vt:lpstr>Summary</vt:lpstr>
      <vt:lpstr>Review – Questions</vt:lpstr>
    </vt:vector>
  </TitlesOfParts>
  <Company>Hewlett-Packard Company</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iGATE Presentation Template</dc:title>
  <dc:creator>iGATE</dc:creator>
  <cp:lastModifiedBy>Thorat, Bharati</cp:lastModifiedBy>
  <cp:revision>229</cp:revision>
  <dcterms:created xsi:type="dcterms:W3CDTF">2012-05-18T02:59:15Z</dcterms:created>
  <dcterms:modified xsi:type="dcterms:W3CDTF">2018-03-27T11:35:13Z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emplateUrl">
    <vt:lpwstr/>
  </property>
  <property fmtid="{D5CDD505-2E9C-101B-9397-08002B2CF9AE}" pid="3" name="ContentTypeId">
    <vt:lpwstr>0x010100A0AE62D972F90F4BABD1137CCFB20CA1</vt:lpwstr>
  </property>
  <property fmtid="{D5CDD505-2E9C-101B-9397-08002B2CF9AE}" pid="4" name="_SourceUrl">
    <vt:lpwstr/>
  </property>
</Properties>
</file>